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1.xml" ContentType="application/vnd.ms-office.inkAction+xml"/>
  <Override PartName="/ppt/tags/tag4.xml" ContentType="application/vnd.openxmlformats-officedocument.presentationml.tags+xml"/>
  <Override PartName="/ppt/ink/inkAction2.xml" ContentType="application/vnd.ms-office.inkAction+xml"/>
  <Override PartName="/ppt/tags/tag5.xml" ContentType="application/vnd.openxmlformats-officedocument.presentationml.tags+xml"/>
  <Override PartName="/ppt/ink/inkAction3.xml" ContentType="application/vnd.ms-office.inkAction+xml"/>
  <Override PartName="/ppt/tags/tag6.xml" ContentType="application/vnd.openxmlformats-officedocument.presentationml.tags+xml"/>
  <Override PartName="/ppt/ink/inkAction4.xml" ContentType="application/vnd.ms-office.inkAction+xml"/>
  <Override PartName="/ppt/tags/tag7.xml" ContentType="application/vnd.openxmlformats-officedocument.presentationml.tags+xml"/>
  <Override PartName="/ppt/ink/inkAction5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Action6.xml" ContentType="application/vnd.ms-office.inkAction+xml"/>
  <Override PartName="/ppt/tags/tag11.xml" ContentType="application/vnd.openxmlformats-officedocument.presentationml.tags+xml"/>
  <Override PartName="/ppt/ink/inkAction7.xml" ContentType="application/vnd.ms-office.inkAction+xml"/>
  <Override PartName="/ppt/tags/tag12.xml" ContentType="application/vnd.openxmlformats-officedocument.presentationml.tags+xml"/>
  <Override PartName="/ppt/ink/inkAction8.xml" ContentType="application/vnd.ms-office.inkAction+xml"/>
  <Override PartName="/ppt/tags/tag13.xml" ContentType="application/vnd.openxmlformats-officedocument.presentationml.tags+xml"/>
  <Override PartName="/ppt/ink/inkAction9.xml" ContentType="application/vnd.ms-office.inkAction+xml"/>
  <Override PartName="/ppt/tags/tag14.xml" ContentType="application/vnd.openxmlformats-officedocument.presentationml.tags+xml"/>
  <Override PartName="/ppt/ink/inkAction10.xml" ContentType="application/vnd.ms-office.inkAction+xml"/>
  <Override PartName="/ppt/tags/tag15.xml" ContentType="application/vnd.openxmlformats-officedocument.presentationml.tags+xml"/>
  <Override PartName="/ppt/ink/inkAction11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12.xml" ContentType="application/vnd.ms-office.inkAction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Action13.xml" ContentType="application/vnd.ms-office.inkAction+xml"/>
  <Override PartName="/ppt/tags/tag23.xml" ContentType="application/vnd.openxmlformats-officedocument.presentationml.tags+xml"/>
  <Override PartName="/ppt/ink/inkAction14.xml" ContentType="application/vnd.ms-office.inkAction+xml"/>
  <Override PartName="/ppt/tags/tag24.xml" ContentType="application/vnd.openxmlformats-officedocument.presentationml.tags+xml"/>
  <Override PartName="/ppt/ink/inkAction15.xml" ContentType="application/vnd.ms-office.inkAction+xml"/>
  <Override PartName="/ppt/tags/tag25.xml" ContentType="application/vnd.openxmlformats-officedocument.presentationml.tags+xml"/>
  <Override PartName="/ppt/ink/inkAction16.xml" ContentType="application/vnd.ms-office.inkAction+xml"/>
  <Override PartName="/ppt/tags/tag26.xml" ContentType="application/vnd.openxmlformats-officedocument.presentationml.tags+xml"/>
  <Override PartName="/ppt/ink/inkAction17.xml" ContentType="application/vnd.ms-office.inkAction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18.xml" ContentType="application/vnd.ms-office.inkAction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19.xml" ContentType="application/vnd.ms-office.inkAction+xml"/>
  <Override PartName="/ppt/tags/tag36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20.xml" ContentType="application/vnd.ms-office.inkAction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21.xml" ContentType="application/vnd.ms-office.inkAction+xml"/>
  <Override PartName="/ppt/tags/tag39.xml" ContentType="application/vnd.openxmlformats-officedocument.presentationml.tags+xml"/>
  <Override PartName="/ppt/notesSlides/notesSlide7.xml" ContentType="application/vnd.openxmlformats-officedocument.presentationml.notesSlide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22.xml" ContentType="application/vnd.ms-office.inkAction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notesSlides/notesSlide11.xml" ContentType="application/vnd.openxmlformats-officedocument.presentationml.notesSlide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ink/inkAction23.xml" ContentType="application/vnd.ms-office.inkAction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Action24.xml" ContentType="application/vnd.ms-office.inkAction+xml"/>
  <Override PartName="/ppt/tags/tag48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25.xml" ContentType="application/vnd.ms-office.inkAction+xml"/>
  <Override PartName="/ppt/tags/tag49.xml" ContentType="application/vnd.openxmlformats-officedocument.presentationml.tags+xml"/>
  <Override PartName="/ppt/notesSlides/notesSlide15.xml" ContentType="application/vnd.openxmlformats-officedocument.presentationml.notesSlide+xml"/>
  <Override PartName="/ppt/tags/tag50.xml" ContentType="application/vnd.openxmlformats-officedocument.presentationml.tags+xml"/>
  <Override PartName="/ppt/notesSlides/notesSlide16.xml" ContentType="application/vnd.openxmlformats-officedocument.presentationml.notesSlide+xml"/>
  <Override PartName="/ppt/ink/inkAction26.xml" ContentType="application/vnd.ms-office.inkAction+xml"/>
  <Override PartName="/ppt/tags/tag51.xml" ContentType="application/vnd.openxmlformats-officedocument.presentationml.tags+xml"/>
  <Override PartName="/ppt/notesSlides/notesSlide17.xml" ContentType="application/vnd.openxmlformats-officedocument.presentationml.notesSlide+xml"/>
  <Override PartName="/ppt/ink/inkAction27.xml" ContentType="application/vnd.ms-office.inkAction+xml"/>
  <Override PartName="/ppt/tags/tag52.xml" ContentType="application/vnd.openxmlformats-officedocument.presentationml.tags+xml"/>
  <Override PartName="/ppt/notesSlides/notesSlide18.xml" ContentType="application/vnd.openxmlformats-officedocument.presentationml.notesSlide+xml"/>
  <Override PartName="/ppt/ink/inkAction28.xml" ContentType="application/vnd.ms-office.inkAction+xml"/>
  <Override PartName="/ppt/tags/tag53.xml" ContentType="application/vnd.openxmlformats-officedocument.presentationml.tags+xml"/>
  <Override PartName="/ppt/notesSlides/notesSlide19.xml" ContentType="application/vnd.openxmlformats-officedocument.presentationml.notesSlide+xml"/>
  <Override PartName="/ppt/ink/inkAction29.xml" ContentType="application/vnd.ms-office.inkAction+xml"/>
  <Override PartName="/ppt/tags/tag54.xml" ContentType="application/vnd.openxmlformats-officedocument.presentationml.tags+xml"/>
  <Override PartName="/ppt/notesSlides/notesSlide20.xml" ContentType="application/vnd.openxmlformats-officedocument.presentationml.notesSlide+xml"/>
  <Override PartName="/ppt/tags/tag55.xml" ContentType="application/vnd.openxmlformats-officedocument.presentationml.tags+xml"/>
  <Override PartName="/ppt/notesSlides/notesSlide21.xml" ContentType="application/vnd.openxmlformats-officedocument.presentationml.notesSlide+xml"/>
  <Override PartName="/ppt/tags/tag56.xml" ContentType="application/vnd.openxmlformats-officedocument.presentationml.tags+xml"/>
  <Override PartName="/ppt/notesSlides/notesSlide22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ink/inkAction30.xml" ContentType="application/vnd.ms-office.inkAction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ink/inkAction31.xml" ContentType="application/vnd.ms-office.inkAction+xml"/>
  <Override PartName="/ppt/tags/tag63.xml" ContentType="application/vnd.openxmlformats-officedocument.presentationml.tags+xml"/>
  <Override PartName="/ppt/ink/inkAction32.xml" ContentType="application/vnd.ms-office.inkAction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Action33.xml" ContentType="application/vnd.ms-office.inkAction+xml"/>
  <Override PartName="/ppt/tags/tag68.xml" ContentType="application/vnd.openxmlformats-officedocument.presentationml.tags+xml"/>
  <Override PartName="/ppt/ink/inkAction34.xml" ContentType="application/vnd.ms-office.inkAction+xml"/>
  <Override PartName="/ppt/tags/tag69.xml" ContentType="application/vnd.openxmlformats-officedocument.presentationml.tags+xml"/>
  <Override PartName="/ppt/ink/inkAction35.xml" ContentType="application/vnd.ms-office.inkAction+xml"/>
  <Override PartName="/ppt/ink/inkAction36.xml" ContentType="application/vnd.ms-office.inkAction+xml"/>
  <Override PartName="/ppt/tags/tag70.xml" ContentType="application/vnd.openxmlformats-officedocument.presentationml.tags+xml"/>
  <Override PartName="/ppt/ink/inkAction37.xml" ContentType="application/vnd.ms-office.inkAction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077" r:id="rId2"/>
    <p:sldId id="257" r:id="rId3"/>
    <p:sldId id="2796" r:id="rId4"/>
    <p:sldId id="2816" r:id="rId5"/>
    <p:sldId id="2918" r:id="rId6"/>
    <p:sldId id="2862" r:id="rId7"/>
    <p:sldId id="2920" r:id="rId8"/>
    <p:sldId id="2861" r:id="rId9"/>
    <p:sldId id="2921" r:id="rId10"/>
    <p:sldId id="2922" r:id="rId11"/>
    <p:sldId id="2849" r:id="rId12"/>
    <p:sldId id="3039" r:id="rId13"/>
    <p:sldId id="2860" r:id="rId14"/>
    <p:sldId id="2980" r:id="rId15"/>
    <p:sldId id="2950" r:id="rId16"/>
    <p:sldId id="2951" r:id="rId17"/>
    <p:sldId id="2952" r:id="rId18"/>
    <p:sldId id="2953" r:id="rId19"/>
    <p:sldId id="2981" r:id="rId20"/>
    <p:sldId id="3056" r:id="rId21"/>
    <p:sldId id="3005" r:id="rId22"/>
    <p:sldId id="2985" r:id="rId23"/>
    <p:sldId id="2987" r:id="rId24"/>
    <p:sldId id="2988" r:id="rId25"/>
    <p:sldId id="2989" r:id="rId26"/>
    <p:sldId id="2990" r:id="rId27"/>
    <p:sldId id="2992" r:id="rId28"/>
    <p:sldId id="2993" r:id="rId29"/>
    <p:sldId id="2996" r:id="rId30"/>
    <p:sldId id="2997" r:id="rId31"/>
    <p:sldId id="3002" r:id="rId32"/>
    <p:sldId id="3001" r:id="rId33"/>
    <p:sldId id="3003" r:id="rId34"/>
    <p:sldId id="3006" r:id="rId35"/>
    <p:sldId id="3007" r:id="rId36"/>
    <p:sldId id="3079" r:id="rId37"/>
    <p:sldId id="3057" r:id="rId38"/>
    <p:sldId id="2963" r:id="rId39"/>
    <p:sldId id="3009" r:id="rId40"/>
    <p:sldId id="2960" r:id="rId41"/>
    <p:sldId id="3013" r:id="rId42"/>
    <p:sldId id="3011" r:id="rId43"/>
    <p:sldId id="3042" r:id="rId44"/>
    <p:sldId id="3043" r:id="rId45"/>
    <p:sldId id="3045" r:id="rId46"/>
    <p:sldId id="3046" r:id="rId47"/>
    <p:sldId id="3047" r:id="rId48"/>
    <p:sldId id="3048" r:id="rId49"/>
    <p:sldId id="3049" r:id="rId50"/>
    <p:sldId id="3062" r:id="rId51"/>
    <p:sldId id="2966" r:id="rId52"/>
    <p:sldId id="3025" r:id="rId53"/>
    <p:sldId id="3050" r:id="rId54"/>
    <p:sldId id="3026" r:id="rId55"/>
    <p:sldId id="3051" r:id="rId56"/>
    <p:sldId id="3064" r:id="rId57"/>
    <p:sldId id="3065" r:id="rId58"/>
    <p:sldId id="3067" r:id="rId59"/>
    <p:sldId id="3052" r:id="rId60"/>
    <p:sldId id="3054" r:id="rId61"/>
    <p:sldId id="3058" r:id="rId62"/>
    <p:sldId id="3055" r:id="rId63"/>
    <p:sldId id="3036" r:id="rId64"/>
    <p:sldId id="3073" r:id="rId65"/>
    <p:sldId id="3072" r:id="rId66"/>
    <p:sldId id="3075" r:id="rId67"/>
    <p:sldId id="3076" r:id="rId68"/>
    <p:sldId id="3080" r:id="rId69"/>
    <p:sldId id="3082" r:id="rId70"/>
    <p:sldId id="3083" r:id="rId71"/>
    <p:sldId id="2888" r:id="rId72"/>
    <p:sldId id="3084" r:id="rId73"/>
    <p:sldId id="3069" r:id="rId74"/>
    <p:sldId id="2972" r:id="rId75"/>
    <p:sldId id="2899" r:id="rId76"/>
    <p:sldId id="3022" r:id="rId77"/>
    <p:sldId id="3024" r:id="rId78"/>
    <p:sldId id="2974" r:id="rId79"/>
    <p:sldId id="3023" r:id="rId80"/>
    <p:sldId id="2651" r:id="rId81"/>
    <p:sldId id="2976" r:id="rId82"/>
    <p:sldId id="2977" r:id="rId83"/>
    <p:sldId id="2978" r:id="rId84"/>
    <p:sldId id="2979" r:id="rId85"/>
    <p:sldId id="2973" r:id="rId86"/>
    <p:sldId id="3070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6600"/>
    <a:srgbClr val="F0F0F0"/>
    <a:srgbClr val="F2F7FC"/>
    <a:srgbClr val="3A1953"/>
    <a:srgbClr val="39E741"/>
    <a:srgbClr val="993300"/>
    <a:srgbClr val="AC73D7"/>
    <a:srgbClr val="FF7C80"/>
    <a:srgbClr val="09F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94061" autoAdjust="0"/>
  </p:normalViewPr>
  <p:slideViewPr>
    <p:cSldViewPr snapToGrid="0">
      <p:cViewPr varScale="1">
        <p:scale>
          <a:sx n="62" d="100"/>
          <a:sy n="62" d="100"/>
        </p:scale>
        <p:origin x="738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23:43:3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15">
    <iact:property name="dataType"/>
    <iact:actionData xml:id="d0">
      <inkml:trace xmlns:inkml="http://www.w3.org/2003/InkML" xml:id="stk0" contextRef="#ctx0" brushRef="#br0">22956 16723 237 0,'0'0'448'3,"0"0"-303"2,0 0 0 3,0 0-39-1,195-10-14 1,-112 2-12 0,19-9 15 0,37 7-2 0,26 10-6-2,33 0-19 2,31 0-6 2,20 0-2-6,17 3-10 7,-7 11-5-5,2 7-9 3,-5-1-5-4,7-6-14 3,7 0 16 0,0-5-27 0,4-2 5-1,-15 1-1 0,-19-5 1 2,-20-3-1-2,-30 2 0-1,-30-2 0 2,-26 0-6 5,-29 0 4-9,-29 0-5 0,-18 0 4 5,-21 0-6 2,-23 0 7-7,-11 0-3 2,-3 0-2 2,0 0 1 0,-6 13 2 1,-59 12-6-3,-41 9 0 2,-45-3 0 0,-50-11 0-1,-38-7 0 0,-39-13 0 1,-27 0 0 3,-6-15 0-2,-1-23 0-6,18 6 0 5,20-4 0-2,5 16 0 2,2 3 0-1,1 10 0 2,5 7 0-2,5 0 0 2,19 12 0-4,15 14 0 5,26-2 0-4,27 9 0 3,25-3 0-3,26-3 0 2,25 3 0 0,22-8 0 0,34-5 0-2,13-10 0 2,20-2 0 0,4-5 0-2,0 0 0 0,23 0 0 2,56-12 0 1,23-18 0-1,25-15 0-3,17 11 0 4,13-3 0-1,17 17 0 0,29 7 0 1,17 9 0-3,23 4 0 1,12 0 0 0,-1 0 0-1,-8 11 0 4,-5-5 0-2,-10-6 0-1,-9 0 0 1,1 0 0-2,-8 0 0 8,-11 0 0-11,-14-6 0 3,-17-1 0 0,-19-3 0 6,-21 2 0-7,-19 2 0 0,-13 0 0 4,-19 1 0 1,-24 1 0-4,-24 1 0 0,-19 0 0 2,-11 3 0-1,-4 0 0 1,0 0 0-2,0 0 0 4,-22 0 0 0,-58 3 0-4,-44 21 0 2,-48 1 0-4,-50-5 0 7,-28-9 0-5,-30-11 0-1,-7 0 0 4,14 0 0-2,22 0 0 2,6-11 0-4,11 4 0 3,0 7 0 3,9 0 0-2,14 0 0-5,15 18 0 2,19 9 0 2,15-2 0 0,19-1 0-2,23 2 0 3,22-7 0 1,23-5 0-4,27-1 0 0,20-8 0 2,18-5 0-1,10 2 0 1,0-2 0-3,41 6 0 4,54 1 0-1,46-7 0 1,38 5 0-1,52-5 0-1,42 0 0 0,43 0 0 2,8 0 0-4,7 0 0 3,-7 0 0 1,-19 0 0-2,-15 0 0-1,-14 6 0 2,-29 9 0 5,-22-8 0-9,-20-7 0 5,-33 0 0-3,-17 0 0 0,-35-2 0 1,-34-16 0-1,-28 10 0 3,-30 3 0-2,-12-4 0 2,-11 9 0-3,-5 0 0 1,0 0 0 1,0 0 0 0,0 0 0-2,-34 0 0 4,-23 9 0-3,-24 10 0 1,-29-2-71-3,-15-2-170 5,73-10-111-2,9-5-361-1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3:06:19.0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581">
    <iact:property name="dataType"/>
    <iact:actionData xml:id="d0">
      <inkml:trace xmlns:inkml="http://www.w3.org/2003/InkML" xml:id="stk0" contextRef="#ctx0" brushRef="#br0">7642 9176 738 0,'0'0'0'1,"0"0"218"5,0 0-218-6,0 0 156 9,0 0-156-9,0 0 123 5,0 0-123-5,0 0 100 8,0 0-100-8,0 0 83 8,0 0-83-8,222-7 67 8,-222 7-67-8,85 0 55 6,-85 0-55-6,103-8 68 7,-103 8-68-6,122-7 49 7,-122 7-49-7,131-7 65 6,-131 7-65-7,133-2 64 6,-133 2-64-6,127-2 45 8,-127 2-45-8,119 0 40 8,-119 0-40-8,96-4 40 7,-96 4-40-7,72 0 29 7,-72 0-29-7,51-3 23 8,-51 3-23-8,20 0 22 8,-20 0-22-8,11 0 12 9,-11 0-12-9,0 0 7 5,0 0-7-5,0 0 0 8,0 0 0-8,-11 0-1 8,11 0 1-8,-83-6-9 6,83 6 9-6,-131-5 0 8,131 5 0-8,-185-12 10 8,185 12-10-8,-196-8 19 10,196 8-19-10,-196-6 14 8,196 6-14-8,-178-4 10 6,178 4-10-6,-148 0 0 6,148 0 0-6,-117 0 0 11,117 0 0-11,-89 0 0 6,89 0 0-6,-63 10 0 5,63-10 0-5,-39 8 0 9,39-8 0-9,-16 6 0 7,16-6 0-7,-8 0 0 8,8 0 0-8,0 0 0 6,0 0 0-5,0 0 0 8,0 0 0-9,34 2 0 6,-34-2 0-6,92 13 0 8,-92-13 0-8,141 13 0 7,-141-13 0-7,174 18 0 10,-174-18 0-10,187 11 0 6,-187-11 0-6,173 8 0 8,-173-8 0-8,158 7 0 7,-158-7 0-7,125 0 0 6,-125 0 0-6,102 3 0 9,-102-3 0-9,75 0 0 6,-75 0 0-6,52 0 0 10,-52 0 0-10,30 0 0 5,-30 0 0-4,10 0 0 8,-10 0 0-9,0 0 0 5,0 0 0-5,0 0 0 7,0 0 0-7,0 0 0 9,0 0 0-9,-52 0 0 7,52 0 0-6,-102 0 0 8,102 0 0-8,-143-5 0 3,143 5 0-4,-157-10 0 8,157 10 0-8,-147-8 0 7,147 8 0-6,-124 0 0 8,124 0 0-9,-95 0 0 5,95 0 0-5,-62 0 0 9,62 0 0-9,-33 0 0 7,33 0 0-7,-11 0 0 5,11 0 0-5,0 0 0 9,0 0 0-9,0 0 0 7,0 0 0-7,46 0 0 8,-46 0 0-8,99 0 0 11,-99 0 0-11,134 0 0 6,-134 0 0-5,148 0 0 4,-148 0 0-4,135 0 0 7,-135 0 0-8,114 0 0 7,-114 0 0-6,75 0 0 4,-75 0 0-5,42 0 0 8,-42 0 0-8,15 0 0 7,-15 0 0-7,0 0 0 7,0 0 0-7,0 0 0 7,0 0 0-7,-25 0 0 9,25 0 0-9,-66 8 0 8,66-8 0-8,-97 10 0 9,97-10 0-9,-104 5 0 4,104-5 0-4,-105 8-10 10,105-8 10-10,-99 15-115 6,99-15 115-6,-28 9-234 7,28-9 234-3,-21 16-366 0,21-16 366-4</inkml:trace>
    </iact:actionData>
  </iact:action>
  <iact:action type="add" startTime="6921">
    <iact:property name="dataType"/>
    <iact:actionData xml:id="d1">
      <inkml:trace xmlns:inkml="http://www.w3.org/2003/InkML" xml:id="stk1" contextRef="#ctx0" brushRef="#br0">4645 12422 798 0,'0'0'0'1,"0"0"242"1,0 0-242-2,0 0 136 8,0 0-136-8,0 0 107 8,0 0-107-8,167 3 70 9,-167-3-70-9,71 0 65 5,-71 0-65-5,90 0 46 8,-90 0-46-8,123-8 51 8,-123 8-51-8,136-28 54 8,-136 28-54-8,151-35 45 7,-151 35-45-7,147-30 41 7,-147 30-41-7,133-21 63 8,-133 21-63-8,110-17 59 8,-110 17-59-8,85-7 50 6,-85 7-50-6,63 0 48 8,-63 0-48-8,37 0 43 8,-37 0-43-7,19 0 35 7,-19 0-35-7,0 0 33 3,0 0-33-4,0 0 32 8,0 0-32-8,-3 3 20 8,3-3-20-8,-58 29 2 9,58-29-2-9,-99 41 3 5,99-41-3-5,-133 34 0 9,133-34 0-9,-157 21 1 9,157-21-1-9,-172 18 0 9,172-18 0-8,-169 12 3 3,169-12-3-4,-152 11 0 7,152-11 0-7,-135 17 0 9,135-17 0-8,-111 18 0 4,111-18 0-3,-88 20 0 3,88-20 0-5,-63 17 0 7,63-17 0-6,-37 11 0 8,37-11 0-8,-16 7 0 4,16-7 0-4,-1 0 0 7,1 0 0-8,0 0 0 6,0 0 0-6,0 0 0 8,0 0 0-8,54 2-5 8,-54-2 5-8,89 3-4 5,-89-3 4-5,116 6-1 9,-116-6 1-9,124 6-3 8,-124-6 3-8,126 5-1 10,-126-5 1-10,124 6-1 3,-124-6 1-2,114 8 0 9,-114-8 0-10,98 6 1 6,-98-6-1-6,78 6 0 10,-78-6 0-10,62 7 0 4,-62-7 0-4,48 1 3 9,-48-1-3-9,31 4 2 7,-31-4-2-7,16 0 1 8,-16 0-1-8,7 0 3 8,-7 0-3-8,0 3 2 6,0-3-2-5,0 0 0 7,0 0 0-8,-48 0 3 7,48 0-3-7,-95 0 0 8,95 0 0-7,-136 0 0 5,136 0 0-6,-151-28 0 7,151 28 0-7,-144-30 0 8,144 30 0-8,-120-20 0 5,120 20 0-2,-91-15 0 4,91 15 0-6,-58-5 0 5,58 5 0-6,-30 0 0 9,30 0 0-8,-13-3 0 2,13 3 0-2,0 0 0 8,0 0 0-9,0-5 0 8,0 5 0-8,21-5 0 8,-21 5 0-8,85-10 0 7,-85 10 0-7,137-10 0 6,-137 10 0-6,155-7 0 8,-155 7 0-8,160 0 0 8,-160 0 0-8,145 0 0 7,-145 0 0-7,121 0 0 7,-121 0 0-6,95 0 0 7,-95 0 0-8,56 0 0 7,-56 0 0-7,34 0 0 7,-34 0 0-6,17 0 0 6,-17 0 0-7,0 0 0 7,0 0 0-7,0 2 0 8,0-2 0-8,0 5 0 7,0-5 0-7,-48 2 0 7,48-2 0-7,-102 8 0 8,102-8 0-8,-138 10 0 9,138-10 0-8,-159 5 0 3,159-5 0-4,-144 5 0 10,144-5 0-10,-118 5 0 6,118-5 0-6,-88 0 0 10,88 0 0-10,-56 6 0 4,56-6 0-3,-25 0 0 6,25 0 0-7,0 3-80 9,0-3 80-9,0 0-260 6,0 0 260-6,24 4-468 8,-24-4 468-8</inkml:trace>
    </iact:actionData>
  </iact:action>
  <iact:action type="remove" startTime="9265">
    <iact:property name="style" value="instant"/>
    <iact:actionData xml:id="d2" ref="#d1"/>
  </iact:action>
  <iact:action type="add" startTime="9276">
    <iact:property name="dataType" value="strokeEraser"/>
    <iact:actionData xml:id="d3">
      <inkml:trace xmlns:inkml="http://www.w3.org/2003/InkML" xml:id="stk2" contextRef="#ctx0" brushRef="#br1">12566 16708 869 0,'0'0'0'33,"0"0"134"-32,0 0-134-1,0 0 29 0,0 0-29 0,0 0 0 0,0 0 0 1,0 0-37-1,0 0 37 0,0 0-205 2,0 0 205 21,0 0-704-21,0 0 704-2</inkml:trace>
    </iact:actionData>
  </iact:action>
  <iact:action type="add" startTime="11203">
    <iact:property name="dataType"/>
    <iact:actionData xml:id="d4">
      <inkml:trace xmlns:inkml="http://www.w3.org/2003/InkML" xml:id="stk3" contextRef="#ctx0" brushRef="#br0">4645 12709 646 0,'0'0'0'1,"0"0"233"3,0 0-233-4,0 0 152 6,0 0-152-6,0 0 148 8,0 0-148-8,0 0 128 8,0 0-128-8,0 0 127 8,0 0-127-8,0 0 100 6,0 0-100-6,28 0 83 8,-28 0-83-8,10 0 70 8,-10 0-70-8,24 0 65 9,-24 0-65-9,44 0 73 5,-44 0-73-5,63-2 31 9,-63 2-31-9,81-3 46 7,-81 3-46-7,104-9 34 8,-104 9-34-8,125-18 28 6,-125 18-28-5,139-20 17 6,-139 20-17-7,153-19 10 10,-153 19-10-10,148-20 18 8,-148 20-18-7,139-17 22 5,-139 17-22-6,124-18 16 5,-124 18-16-5,107-17 0 11,-107 17 0-11,86-13 0 5,-86 13 0-5,63-13 0 6,-63 13 0-6,42-9 0 9,-42 9 0-9,23-4 0 8,-23 4 0-8,6-4 0 8,-6 4 0-8,0 0 0 5,0 0 0-4,0 0 0 7,0 0 0-8,-6 0 0 8,6 0 0-8,-75 0 0 9,75 0 0-9,-126 0 0 5,126 0 0-5,-170 6 0 10,170-6 0-10,-185 17 0 6,185-17 0-6,-188 23 0 8,188-23 0-8,-178 24 0 6,178-24 0-5,-155 25 0 5,155-25 0-3,-144 28 0 4,144-28 0-7,-122 30 0 7,122-30 0-7,-105 31 0 8,105-31 0-8,-88 28 0 6,88-28 0-6,-56 17 0 8,56-17 0-7,-30 12 0 6,30-12 0-7,-7 3 0 5,7-3 0-5,0 0 0 9,0 0 0-9,0 0 0 7,0 0 0-7,21 0 0 9,-21 0 0-9,77 0 0 6,-77 0 0-6,123-11 0 8,-123 11 0-8,155-12 0 8,-155 12 0-8,176-12 0 8,-176 12 0-8,187-10 0 6,-187 10 0-6,186-13 0 10,-186 13 0-10,169-11 0 6,-169 11 0-6,139-5 0 8,-139 5 0-8,120 0 0 6,-120 0 0-6,88 0 0 7,-88 0 0-4,66 0 0 4,-66 0 0-7,47 0 0 7,-47 0 0-7,18 0 0 7,-18 0 0-7,6 0 0 7,-6 0 0-7,0 0 0 9,0 0 0-9,-20 9 0 7,20-9 0-7,-85 20 0 7,85-20 0-7,-137 19 0 7,137-19 0-7,-185 20 0 9,185-20 0-9,-198 9 0 8,198-9 0-8,-198 6 0 5,198-6 0-5,-178 0 0 9,178 0 0-9,-154 0 0 7,154 0 0-7,-126 0 0 9,126 0 0-9,-88 0 0 5,88 0 0-5,-58 0 0 9,58 0 0-8,-28 0 0 5,28 0 0-6,-5 0 0 8,5 0 0-6,0 0 0 2,0 0 0-4,0 0 0 7,0 0 0-7,0 0 0 10,0 0 0-10,33 0 0 7,-33 0 0-7,53 0-67 8,-53 0 67-8,46 9-218 5,-46-9 218-5,24 13-296 10,-24-13 296-10,16 20-558 6,-16-20 558-6</inkml:trace>
    </iact:actionData>
  </iact:action>
  <iact:action type="add" startTime="20204">
    <iact:property name="dataType"/>
    <iact:actionData xml:id="d5">
      <inkml:trace xmlns:inkml="http://www.w3.org/2003/InkML" xml:id="stk4" contextRef="#ctx0" brushRef="#br0">16444 13555 797 0,'0'0'0'2,"0"0"188"-2,0 0-188 1,0 0 165 6,0 0-165-7,0 0 134 9,0 0-134-9,0 0 78 7,0 0-78-7,0 0 82 7,0 0-82-7,0 0 57 7,0 0-57-7,164-17 90 8,-164 17-90-8,69-20 88 8,-69 20-88-8,74-21 83 6,-74 21-83-6,85-18 89 9,-85 18-89-9,100-17 72 7,-100 17-72-7,103-13 62 9,-103 13-62-9,116-12 47 5,-116 12-47-5,112-5 15 9,-112 5-15-9,99-3 0 7,-99 3 0-7,90-2 0 10,-90 2 0-10,74-5 0 4,-74 5 0-4,66-10 0 9,-66 10 0-9,50-5 0 8,-50 5 0-7,38-9 0 5,-38 9 0-4,27-6 0 4,-27 6 0-6,18-3 0 8,-18 3 0-8,10-2 0 8,-10 2 0-8,3 0 0 6,-3 0 0-6,0 0-74 7,0 0 74-5,0-4-163 4,0 4 163-6,0 0-224 8,0 0 224-7,0 0-331 5,0 0 331-6,0 0-597 7,0 0 597-7</inkml:trace>
    </iact:actionData>
  </iact:action>
  <iact:action type="add" startTime="20869">
    <iact:property name="dataType"/>
    <iact:actionData xml:id="d6">
      <inkml:trace xmlns:inkml="http://www.w3.org/2003/InkML" xml:id="stk5" contextRef="#ctx0" brushRef="#br0">18316 13510 426 0,'0'0'0'1,"0"0"258"3,0 0-258-3,0 0 175 6,0 0-175-7,0 0 183 10,0 0-183-10,0 0 141 5,0 0-141-4,0 0 137 8,0 0-137-9,0 0 154 5,0 0-154-5,0 0 106 6,0 0-106-6,71 0 97 8,-71 0-97-8,63 0 99 8,-63 0-99-8,78 0 88 8,-78 0-88-8,93 0 71 8,-93 0-71-8,116 0 56 7,-116 0-56-7,125 0 41 7,-125 0-41-7,132 5 15 8,-132-5-15-8,132 3 0 8,-132-3 0-8,118 7 0 8,-118-7 0-7,104 0 0 8,-104 0 0-9,75 0 0 6,-75 0 0-5,58 0 0 5,-58 0 0-6,31 0 0 5,-31 0 0-3,13 0 0 5,-13 0 0-7,2 0 0 7,-2 0 0-7,0 0-33 9,0 0 33-9,-8 0-185 6,8 0 185-6,-65 0-298 8,65 0 298-8,-44 0-273 11,44 0 273-11,-47 0-1179 4,47 0 1179-4</inkml:trace>
    </iact:actionData>
  </iact:action>
  <iact:action type="add" startTime="23645">
    <iact:property name="dataType"/>
    <iact:actionData xml:id="d7">
      <inkml:trace xmlns:inkml="http://www.w3.org/2003/InkML" xml:id="stk6" contextRef="#ctx0" brushRef="#br0">4577 18568 538 0,'0'0'0'1,"0"0"193"1,0 0-193-1,0 0 189 6,0 0-189-7,0 0 160 8,0 0-160-8,0 0 111 8,0 0-111-7,0 0 101 4,0 0-101-5,0 0 77 8,0 0-77-8,0 0 113 8,0 0-113-8,0 6 94 9,0-6-94-9,34 3 77 7,-34-3-77-6,50 6 108 4,-50-6-108-3,74 5 83 4,-74-5-83-6,108 6 74 8,-108-6-74-7,144 0 57 4,-144 0-57-5,195 0 44 8,-195 0-44-8,243-11 28 8,-243 11-28-8,274-32 0 10,-274 32 0-10,287-25 0 4,-287 25 0-3,287-21 0 8,-287 21 0-9,275-14 0 7,-275 14 0-7,262-3 0 9,-262 3 0-9,241 0 0 4,-241 0 0-4,227 0 0 10,-227 0 0-10,204 0 0 8,-204 0 0-8,185 3 0 7,-185-3 0-6,163 9 0 4,-163-9 0-4,140 5 0 6,-140-5 0-6,108 0 0 6,-108 0 0-6,80 0 0 7,-80 0 0-8,50 0 0 4,-50 0 0-3,26 0 0 7,-26 0 0-5,13 0 0 2,-13 0 0-5,0 0 0 9,0 0 0-7,0 0 0 3,0 0 0-3,0 0 0 3,0 0 0-5,0 0 0 7,0 0 0-7,0 6 0 8,0-6 0-8,-4 15 0 5,4-15 0-4,-37 10 0 7,37-10 0-7,-55 10-69 7,55-10 69-8,-28 0-274 7,28 0 274-6,-24 0-424 3,24 0 424-3</inkml:trace>
    </iact:actionData>
  </iact:action>
  <iact:action type="add" startTime="24749">
    <iact:property name="dataType"/>
    <iact:actionData xml:id="d8">
      <inkml:trace xmlns:inkml="http://www.w3.org/2003/InkML" xml:id="stk7" contextRef="#ctx0" brushRef="#br0">5882 16274 844 0,'0'0'0'1,"0"0"176"2,0 0-176-3,0 0 138 5,0 0-138-5,0 0 141 8,0 0-141-8,0 0 127 8,0 0-127-8,0 0 112 8,0 0-112-8,0 0 117 6,0 0-117-6,0 0 110 10,0 0-110-10,154-5 101 9,-154 5-101-9,99 0 81 5,-99 0-81-5,130 0 69 6,-130 0-69-6,168 0 31 8,-168 0-31-8,196 0 0 8,-196 0 0-8,222 0 0 9,-222 0 0-9,222 0 0 5,-222 0 0-5,211 0 0 8,-211 0 0-8,183 0 0 9,-183 0 0-9,147 0 0 17,-147 0 0-14,119 0 0-3,-119 0 0 0,83 0 0 4,-83 0 0-1,52 0 0 1,-52 0 0-4,30 0 0 6,-30 0 0-6,7 0 0 6,-7 0 0-6,3 0 0 8,-3 0 0-8,0 0 0 9,0 0 0-9,0 0 0 8,0 0 0-8,-27-15-122 6,27 15 122-6,-37-2-284 8,37 2 284-8,-43-7-501 10,43 7 501-10</inkml:trace>
    </iact:actionData>
  </iact:action>
  <iact:action type="add" startTime="26734">
    <iact:property name="dataType"/>
    <iact:actionData xml:id="d9">
      <inkml:trace xmlns:inkml="http://www.w3.org/2003/InkML" xml:id="stk8" contextRef="#ctx0" brushRef="#br0">8513 14164 330 0,'0'0'0'1,"0"0"482"3,0 0-482-4,0 0 81 7,0 0-81-7,0 0 117 10,0 0-117-10,0 0 193 6,0 0-193-6,-296 177 124 6,296-177-124-5,-171 173 95 6,171-173-95-6,-199 212 77 6,199-212-77-7,-213 246 64 8,213-246-64-8,-222 270 59 6,222-270-59-6,-241 269 46 9,241-269-46-9,-234 262 31 10,234-262-31-10,-229 237 15 8,229-237-15-8,-213 204 0 3,213-204 0-2,-182 178-1 7,182-178 1-8,-150 140-3 9,150-140 3-9,-120 103-20 7,120-103 20-7,-81 78-59 6,81-78 59-6,-43 48-104 8,43-48 104-8,-13 21-173 9,13-21 173-9,0 0-253 7,0 0 253-7,34-26-636 7,-34 26 636-7</inkml:trace>
    </iact:actionData>
  </iact:action>
  <iact:action type="add" startTime="27267">
    <iact:property name="dataType"/>
    <iact:actionData xml:id="d10">
      <inkml:trace xmlns:inkml="http://www.w3.org/2003/InkML" xml:id="stk9" contextRef="#ctx0" brushRef="#br0">6794 16690 781 0,'0'0'0'2,"0"0"193"3,0 0-193-4,0 0 131 2,0 0-131-3,-286 230 141 8,286-230-141-8,-169 160 105 9,169-160-105-9,-185 181 84 8,185-181-84-8,-183 189 55 6,183-189-55-4,-178 186 51 3,178-186-51-5,-161 175 43 8,161-175-43-8,-145 164 24 8,145-164-24-8,-124 146 17 11,124-146-17-11,-100 130 4 3,100-130-4-3,-72 101 0 10,72-101 0-10,-42 83-7 7,42-83 7-7,-8 50-56 7,8-50 56-7,0 26-132 7,0-26 132-7,4 0-190 7,-4 0 190-7,37-11-344 9,-37 11 344-9</inkml:trace>
    </iact:actionData>
  </iact:action>
  <iact:action type="add" startTime="27719">
    <iact:property name="dataType"/>
    <iact:actionData xml:id="d11">
      <inkml:trace xmlns:inkml="http://www.w3.org/2003/InkML" xml:id="stk10" contextRef="#ctx0" brushRef="#br0">8459 16576 342 0,'0'0'0'2,"0"0"490"2,0 0-490-4,0 0 141 4,0 0-141-3,0 0 129 5,0 0-129-6,0 0 92 9,0 0-92-9,0 0 80 7,0 0-80-6,0 0 93 4,0 0-93-5,-116 154 89 8,116-154-89-8,-148 152 88 8,148-152-88-8,-180 196 79 9,180-196-79-9,-209 229 54 7,209-229-54-7,-212 246 43 7,212-246-43-7,-210 230 29 9,210-230-29-9,-201 217 12 11,201-217-12-11,-187 187 1 1,187-187-1-1,-161 152 0 9,161-152 0-9,-139 124-46 8,139-124 46-8,-96 100-114 8,96-100 114-8,-55 63-179 6,55-63 179-6,0 0-283 8,0 0 283-8,10 0-660 8,-10 0 660-8</inkml:trace>
    </iact:actionData>
  </iact:action>
  <iact:action type="add" startTime="30251">
    <iact:property name="dataType"/>
    <iact:actionData xml:id="d12">
      <inkml:trace xmlns:inkml="http://www.w3.org/2003/InkML" xml:id="stk11" contextRef="#ctx0" brushRef="#br0">18518 18715 450 0,'0'0'0'2,"0"0"267"3,0 0-267-5,0 0 145 6,0 0-145-6,0 0 152 6,0 0-152-6,0 0 138 8,0 0-138-8,0 0 128 8,0 0-128-7,173-43 125 6,-173 43-125-7,62 0 113 8,-62 0-113-8,83 0 96 7,-83 0-96-7,92-5 83 7,-92 5-83-7,109 0 69 9,-109 0-69-9,120-7 63 7,-120 7-63-7,141-6 58 8,-141 6-58-7,159-2 53 4,-159 2-53-5,182 0 49 8,-182 0-49-8,194-5 40 7,-194 5-40-7,209 0 18 14,-209 0-18-14,216-7 0 3,-216 7 0-3,228-6 0 7,-228 6 0-7,232-5 0 8,-232 5 0-8,233 0 0 6,-233 0 0-6,232 0 0 9,-232 0 0-9,222 0 0 7,-222 0 0-7,213 0 0 6,-213 0 0-6,210 23 0 8,-210-23 0-7,206 15 0 5,-206-15 0-4,204 13 0 5,-204-13 0-7,204 11 0 7,-204-11 0-6,210 0 0 6,-210 0 0-7,222 0 0 7,-222 0 0-7,240 0 0 10,-240 0 0-10,246-24 0 6,-246 24 0-6,232-27 0 5,-232 27 0-5,221-26 0 9,-221 26 0-9,195-12 0 8,-195 12 0-8,164 0 0 8,-164 0 0-7,144 0 0 3,-144 0 0 0,120 0 0 2,-120 0 0-6,99 6 0 6,-99-6 0-5,78 14 0 8,-78-14 0-9,61 10 0 5,-61-10 0-4,41 8 0 8,-41-8 0-8,24 0 0 5,-24 0 0-6,12 7 0 7,-12-7 0-7,4 0 0 6,-4 0 0-6,0 0 0 7,0 0 0-5,0 5 0 7,0-5 0-9,0 0 0 5,0 0 0-5,-8 20 0 8,8-20 0-8,-61 19 0 8,61-19 0-8,-93 39 0 9,93-39 0-9,-141 37 0 6,141-37 0-6,-176 31 0 5,176-31 0-5,-213 35 0 9,213-35 0-9,-243 22 0 8,243-22 0-8,-285 24 0 8,285-24 0-8,-305 17 0 5,305-17 0-4,-327 5 0 8,327-5 0-9,-345 0 0 8,345 0 0-8,-336 0 0 7,336 0 0-6,-342 0 0 4,342 0 0-4,-339 0 0 7,339 0 0-8,-321 0 0 7,321 0 0-7,-315-20 0 5,315 20 0-5,-292-26 0 9,292 26 0-9,-274-22 0 8,274 22 0-8,-254-27 0 9,254 27 0-9,-246-19 0 6,246 19 0-6,-238-19 0 9,238 19 0-9,-219-8 0 5,219 8 0-5,-204 0 0 9,204 0 0-9,-179 0 0 5,179 0 0-5,-153 0 0 10,153 0 0-10,-127 0 0 7,127 0 0-7,-95 0 0 8,95 0 0-8,-61 0 0 8,61 0 0-8,-29 0 0 5,29 0 0-4,-15 0 0 7,15 0 0-8,-1 0 0 8,1 0 0-8,0 0 0 8,0 0 0-8,0 0 0 6,0 0 0-6,0 0 0 9,0 0 0-9,0 0 0 8,0 0 0-8,0 0 0 7,0 0 0-7,0 0 0 5,0 0 0-5,44-5 0 8,-44 5 0-5,75-12 0 5,-75 12 0-8,119-20 0 5,-119 20 0-4,152-26 0 7,-152 26 0-8,200-30 0 5,-200 30 0-4,243-20 0 9,-243 20 0-10,271-13 0 4,-271 13 0-4,300 0 0 9,-300 0 0-9,318 0 0 7,-318 0 0-7,335 0 0 8,-335 0 0-8,355 13 0 8,-355-13 0-8,365 20 0 7,-365-20 0-7,373 10 0 7,-373-10 0-7,369 8 0 8,-369-8 0-8,352 12 0 8,-352-12 0-8,345 7 0 6,-345-7 0-6,342 0 0 10,-342 0 0-10,342 5 0 5,-342-5 0-5,331 6 0 7,-331-6 0-7,314 15 0 8,-314-15 0-8,291 7 0 7,-291-7 0-4,270 18 0 3,-270-18 0-6,238 13 0 8,-238-13 0-8,213 12 0 8,-213-12 0-8,188 12 0 7,-188-12 0-7,154 3 0 7,-154-3 0-6,129 3 0 6,-129-3 0-7,96 0 0 5,-96 0 0-5,61 2 0 9,-61-2 0-9,29 0 0 8,-29 0 0-8,16 6 0 8,-16-6 0-8,3 0 0 5,-3 0 0-5,0 7 0 10,0-7 0-10,-40 13 0 7,40-13 0-7,-111 24 0 8,111-24 0-8,-180 29 0 5,180-29 0-5,-243 27 0 10,243-27 0-10,-315 15 0 7,315-15 0-7,-389 6 0 9,389-6 0-9,-452 0 0 4,452 0 0-4,-486 0 0 8,486 0 0-5,-486 0 0 4,486 0 0-7,-479-31 0 5,479 31 0-4,-464-38 0 6,464 38 0-7,-458-45 0 8,458 45 0-8,-452-46 0 9,452 46 0-9,-410-44 0 7,410 44 0-7,-379-26 0 6,379 26 0-6,-322-13 0 8,322 13 0-8,-278-4 0 8,278 4 0-8,-224 0 0 6,224 0 0-6,-160 0 0 8,160 0 0-8,-96 0 0 8,96 0 0-8,-41 0 0 7,41 0 0-7,0-3 0 11,0 3 0-11,0-17 0 4,0 17 0-4,44-13 0 10,-44 13 0-10,86-18 0 6,-86 18 0-6,120-10 0 9,-120 10 0-9,151-11 0 5,-151 11 0-5,188-7 0 7,-188 7 0-4,239 0 0 4,-239 0 0-7,293 0 0 5,-293 0 0-5,354 0 0 8,-354 0 0-8,391 0 0 8,-391 0 0-8,413 0 0 8,-413 0 0-7,407 1 0 6,-407-1 0-7,393 6 0 6,-393-6 0-6,382 0 0 8,-382 0 0-8,357 11 0 8,-357-11 0-8,328 21 0 6,-328-21 0-6,293 27 0 8,-293-27 0-8,243 24 0 8,-243-24 0-8,194 26 0 7,-194-26 0-7,144 18 0 8,-144-18 0-8,90 0 0 7,-90 0 0-7,47-18-138 9,-47 18 138-9,0-70-326 7,0 70 326-7,-21-45-422 9,21 45 422-9</inkml:trace>
    </iact:actionData>
  </iact:action>
  <iact:action type="add" startTime="32317">
    <iact:property name="dataType"/>
    <iact:actionData xml:id="d13">
      <inkml:trace xmlns:inkml="http://www.w3.org/2003/InkML" xml:id="stk12" contextRef="#ctx0" brushRef="#br0">25063 14605 430 0,'0'0'0'2,"0"0"112"1,0 0-112-3,0 0 63 6,0 0-63-6,0 0 107 8,0 0-107-8,0 0 122 9,0 0-122-9,0 0 111 7,0 0-111-7,42-206 102 9,-42 206-102-9,20-92 97 7,-20 92-97-7,24-110 92 7,-24 110-92-7,37-119 85 7,-37 119-85-7,37-138 80 7,-37 138-80-7,49-155 68 7,-49 155-68-7,49-175 52 8,-49 175-52-8,65-201 53 8,-65 201-53-8,78-224 42 8,-78 224-42-8,97-241 36 6,-97 241-36-6,112-251 36 11,-112 251-36-11,123-238 28 8,-123 238-28-8,136-207 29 4,-136 207-29-4,133-169 37 9,-133 169-37-9,144-132 46 7,-144 132-46-6,151-104 44 7,-151 104-44-8,154-80 28 5,-154 80-28-5,164-68 30 10,-164 68-30-10,170-64 18 8,-170 64-18-8,175-60 11 8,-175 60-11-8,174-60 10 5,-174 60-10-5,175-55 9 6,-175 55-9-6,164-57 5 12,-164 57-5-12,147-54 3 5,-147 54-3-5,133-61 2 6,-133 61-2-6,126-75 2 8,-126 75-2-7,123-94 0 7,-123 94 0-8,124-126 0 9,-124 126 0-9,121-167 0 4,-121 167 0-3,120-203-1 6,-120 203 1-7,116-244 0 8,-116 244 0-7,103-264 1 7,-103 264-1-8,101-272 2 6,-101 272-2-6,86-270 0 9,-86 270 0-8,69-255 1 5,-69 255-1-6,55-238 1 7,-55 238-1-7,44-232-1 6,-44 232 1-5,28-233 2 5,-28 233-2-6,26-241 0 9,-26 241 0-9,16-251 0 8,-16 251 0-8,9-259 1 9,-9 259-1-9,7-252 0 5,-7 252 0-5,3-240 0 9,-3 240 0-9,0-216 0 6,0 216 0-5,0-172 1 9,0 172-1-10,0-135-1 5,0 135 1-4,0-97 0 6,0 97 0-7,0-72 0 8,0 72 0-8,0-55 0 5,0 55 0-5,0-48 1 9,0 48-1-7,-3-46 0 4,3 46 0-5,-7-50 0 6,7 50 0-7,-3-60 1 6,3 60-1-5,-6-69 0 7,6 69 0-7,0-79 0 4,0 79 0-4,-8-92 0 6,8 92 0-7,-4-96 0 7,4 96 0-6,-12-97 0 4,12 97 0-4,-4-83 0 7,4 83 0-7,-8-66 0 6,8 66 0-7,0-40 0 8,0 40 0-8,0-25 1 5,0 25-1-5,0-10 0 10,0 10 0-10,0 0 2 6,0 0-2-5,0 0 1 7,0 0-1-8,0 0 1 7,0 0-1-7,-13 0 4 6,13 0-4-6,-21 32 14 9,21-32-14-9,-37 61 5 7,37-61-5-7,-44 83 1 7,44-83-1-6,-49 94 6 6,49-94-6-7,-55 100 4 10,55-100-4-10,-57 98 7 4,57-98-7-4,-58 89 3 9,58-89-3-9,-56 77 0 7,56-77 0-7,-58 72 0 8,58-72 0-8,-56 69 0 7,56-69 0-7,-49 60 0 6,49-60 0-4,-48 58 0 5,48-58 0-7,-35 48 0 8,35-48 0-8,-30 41 0 7,30-41 0-7,-23 32 0 8,23-32 0-8,-8 20 0 8,8-20 0-8,-6 5 0 6,6-5 0-6,0 2 0 6,0-2 0-6,0 0 0 9,0 0 0-9,0 0 0 7,0 0 0-7,0 0 0 9,0 0 0-9,21 0 0 6,-21 0 0-6,50-27 0 8,-50 27 0-8,70-50 0 8,-70 50 0-7,77-59 0 8,-77 59 0-9,86-81 0 4,-86 81 0-4,92-92 0 10,-92 92 0-10,76-98 0 6,-76 98 0-6,74-103 0 9,-74 103 0-9,58-92 0 7,-58 92 0-6,42-77 0 4,-42 77 0-5,31-55 0 8,-31 55 0-7,25-34 0 6,-25 34 0-4,9-17 0 2,-9 17 0-5,4-8 0 6,-4 8 0-6,0 0 0 9,0 0 0-9,0 0 0 8,0 0 0-8,0 0 0 7,0 0 0-7,3 0 0 7,-3 0 0-7,16 11 0 9,-16-11 0-9,26 42 0 6,-26-42 0-6,40 64 0 6,-40-64 0-6,45 78 0 8,-45-78 0-7,54 85 0 6,-54-85 0-7,53 104 0 9,-53-104 0-9,67 108 0 4,-67-108 0-4,65 110 0 10,-65-110 0-9,60 103 0 5,-60-103 0-5,48 81 0 6,-48-81 0-7,28 53 0 6,-28-53 0-6,16 26 0 8,-16-26 0-8,8 4 0 8,-8-4 0-8,2 0-75 7,-2 0 75-7,0-37-238 9,0 37 238-9,0-41-270 7,0 41 270-7,0-51-394 9,0 51 394-9</inkml:trace>
    </iact:actionData>
  </iact:action>
  <iact:action type="add" startTime="33817">
    <iact:property name="dataType"/>
    <iact:actionData xml:id="d14">
      <inkml:trace xmlns:inkml="http://www.w3.org/2003/InkML" xml:id="stk13" contextRef="#ctx0" brushRef="#br0">25355 5930 31 0,'0'0'0'2,"0"0"586"2,0 0-586-4,0 0 174 5,0 0-174-5,0 0 199 8,0 0-199-8,0 0 148 8,0 0-148-8,0 0 126 8,0 0-126-8,213-46 118 6,-213 46-118-5,121-20 110 6,-121 20-110-7,159-31 108 9,-159 31-108-9,204-43 110 7,-204 43-110-7,243-44 81 6,-243 44-81-5,270-45 71 6,-270 45-71-6,290-32 64 6,-290 32-64-7,304-20 53 11,-304 20-53-11,303-6 52 4,-303 6-52-3,320 0 16 6,-320 0-16-7,334 0 0 8,-334 0 0-8,348 0 0 10,-348 0 0-9,373 0 0 2,-373 0 0-3,373 0 0 9,-373 0 0-9,382 11 0 7,-382-11 0-7,365 22 0 9,-365-22 0-9,342 30 0 5,-342-30 0-5,332 26 0 7,-332-26 0-4,318 14 0 5,-318-14 0-8,311 0 0 6,-311 0 0-6,296 0 0 8,-296 0 0-8,278 0 0 6,-278 0 0-6,249-29 0 10,-249 29 0-10,216-28 0 5,-216 28 0-5,191-26 0 10,-191 26 0-10,156-17 0 5,-156 17 0-5,128-5 0 8,-128 5 0-8,94 0 0 9,-94 0 0-9,61 0 0 4,-61 0 0-4,33 0 0 9,-33 0 0-9,20 0 0 8,-20 0 0-8,6 2 0 9,-6-2 0-8,0 16 0 5,0-16 0-6,0 25 0 5,0-25 0-5,-6 25 0 10,6-25 0-10,-53 26 0 10,53-26 0-10,-81 24 0 5,81-24 0-5,-108 18 0 6,108-18 0-6,-138 18 0 10,138-18 0-10,-160 15 0 6,160-15 0-6,-191 10 0 7,191-10 0-7,-229 13 0 7,229-13 0-7,-258 5 0 9,258-5 0-8,-299 4 0 6,299-4 0-7,-328 1 0 5,328-1 0-5,-352 10 0 8,352-10 0-8,-403 14 0 8,403-14 0-8,-442 21 0 9,442-21 0-9,-477 20 0 5,477-20 0-4,-475 10 0 6,475-10 0-7,-442 3 0 7,442-3 0-7,-406 0 0 11,406 0 0-11,-373 0 0 3,373 0 0-2,-354 0 0 8,354 0 0-9,-331-3 0 7,331 3 0-7,-312-10 0 8,312 10 0-7,-277-7 0 4,277 7 0-4,-246 0 0 5,246 0 0-5,-204 0 0 7,204 0 0-7,-176 0 0 5,176 0 0-5,-147 14 0 6,147-14 0-7,-131 21 0 7,131-21 0-7,-114 17 0 9,114-17 0-8,-97 18 0 4,97-18 0-5,-85 17 0 6,85-17 0-5,-70 14 0 7,70-14 0-8,-56 11 0 8,56-11 0-8,-53 9 0 8,53-9 0-8,-43 2 0 5,43-2 0-4,-43 0 0 8,43 0 0-9,-42 0 0 7,42 0 0-7,-34 0 0 9,34 0 0-9,-32 0 0 4,32 0 0-3,-25 0 0 8,25 0 0-8,-12 0 0 4,12 0 0-5,-12 0 0 8,12 0 0-7,0 0 0 5,0 0 0-5,0 0 0 5,0 0 0-6,49-11 0 10,-49 11 0-10,106-25 0 7,-106 25 0-7,165-43 0 8,-165 43 0-8,236-57 0 6,-236 57 0-5,310-64 0 8,-310 64 0-9,370-65 0 5,-370 65 0-5,392-55 0 7,-392 55 0-5,401-35 0 4,-401 35 0-6,394-20 0 8,-394 20 0-8,384-6 0 8,-384 6 0-8,404 0 0 5,-404 0 0-4,422 0 0 7,-422 0 0-7,446 0 0 6,-446 0 0-7,461 3 0 8,-461-3 0-8,455 17 0 6,-455-17 0-6,430 13 0 8,-430-13 0-8,406 10 0 8,-406-10 0-8,370 5 0 9,-370-5 0-9,349 13 0 5,-349-13 0-4,314 7 0 6,-314-7 0-7,271 13 0 8,-271-13 0-7,220 5 0 8,-220-5 0-9,169 0 0 5,-169 0 0-4,133 0 0 6,-133 0 0-7,95 0 0 9,-95 0 0-8,60 0 0 5,-60 0 0-6,33 0 0 5,-33 0 0-5,16 0 0 8,-16 0 0-8,0 0 0 7,0 0 0-7,-7 0 0 10,7 0 0-10,-96 0 0 6,96 0 0-6,-159 6 0 8,159-6 0-7,-226 17 0 5,226-17 0-6,-287 11 0 9,287-11 0-9,-329 3 0 4,329-3 0-3,-365 0 0 7,365 0 0-8,-388 0 0 8,388 0 0-8,-426-3 0 8,426 3 0-8,-484-26 0 5,484 26 0-5,-543-33 0 9,543 33 0-9,-578-32 0 8,578 32 0-8,-581-29 0 8,581 29 0-8,-548-9 0 8,548 9 0-7,-519 0 0 4,519 0 0-5,-471 4 0 8,471-4 0-6,-404 34 0 4,404-34 0-5,-330 37 0 3,330-37 0-4,-245 33 0 9,245-33 0-9,-172 30 0 8,172-30 0-8,-105 15 0 8,105-15 0-8,-56 8 0 6,56-8 0-6,-21 0 0 9,21 0 0-9,0 0 0 7,0 0 0-7,0 0 0 8,0 0 0-8,9 0 0 6,-9 0 0-6,60-18 0 8,-60 18 0-8,89-11 0 8,-89 11 0-8,136-3 0 8,-136 3 0-8,185 0 0 7,-185 0 0-7,249 0 0 7,-249 0 0-7,312 0 0 8,-312 0 0-8,375 0 0 8,-375 0 0-8,401 0 0 7,-401 0 0-7,416 0 0 7,-416 0 0-7,430 0 0 9,-430 0 0-9,431-3 0 7,-431 3 0-7,441-10 0 5,-441 10 0-3,451 0 0 5,-451 0 0-7,440 0 0 8,-440 0 0-8,422 0 0 8,-422 0 0-8,395 0 0 5,-395 0 0-5,356 0 0 9,-356 0 0-8,320 0 0 6,-320 0 0-7,260 0 0 9,-260 0 0-9,196 0 0 5,-196 0 0-5,129 0 0 8,-129 0 0-7,65 0 0 6,-65 0 0-7,34 0 0 8,-34 0 0-8,0 0 0 5,0 0 0-5,0 0 0 468,0 0 0-468,-68 0 0 0,68 0 0 0,-129 10-132 0,129-10 132 1,-176 20-183-1,176-20 183 0,-111 7-257 0,111-7 257 0,-98 5-374 0,98-5 374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3:06:19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43">
    <iact:property name="dataType"/>
    <iact:actionData xml:id="d0">
      <inkml:trace xmlns:inkml="http://www.w3.org/2003/InkML" xml:id="stk0" contextRef="#ctx0" brushRef="#br0">8176 7754 660 0,'0'0'0'3,"0"0"265"0,0 0-265-3,0 0 137 7,0 0-137-7,0 0 127 9,0 0-127-9,0 0 108 7,0 0-108-7,0 0 91 6,0 0-91-6,0 0 84 8,0 0-84-8,238-29 72 8,-238 29-72-8,136-14 73 8,-136 14-73-8,175-17 51 8,-175 17-51-8,212-24 58 6,-212 24-58-6,242-22 58 9,-242 22-58-9,259-18 47 7,-259 18-47-7,255-13 45 8,-255 13-45-8,248-4 27 8,-248 4-27-8,240 0 38 12,-240 0-38-8,230 0 30-4,-230 0-30 0,220 0 17 6,-220 0-17-6,203 0 17 8,-203 0-17-8,180 0 14 7,-180 0-14-7,151-8 11 10,-151 8-11-10,123-18 8 6,-123 18-8-6,86-14 9 5,-86 14-9-5,50-11 0 9,-50 11 0-9,28-10 0 7,-28 10 0-5,9 0 0 3,-9 0 0-4,0 0 0 6,0 0 0-7,0-2 0 8,0 2 0-8,-74-3 0 8,74 3 0-8,-151-9 0 9,151 9 0-9,-232-8 0 5,232 8 0-5,-297-5 0 9,297 5 0-9,-329 0 0 7,329 0 0-7,-340 0 0 8,340 0 0-8,-336 0 0 6,336 0 0-5,-307 13 0 6,307-13 0-7,-287 29 0 8,287-29 0-8,-247 33 0 5,247-33 0-5,-214 33 0 10,214-33 0-9,-180 30 0 5,180-30 0-6,-139 25 0 8,139-25 0-8,-99 20 0 7,99-20 0-7,-65 14 0 6,65-14 0-6,-32 3 0 10,32-3 0-10,-12 4 0 7,12-4 0-7,-3 0 0 9,3 0 0-9,0 0 0 5,0 0 0-5,0 0 0 10,0 0 0-10,59 0 0 6,-59 0 0-6,129-15 0 10,-129 15 0-10,199-26 0 4,-199 26 0-2,245-25 0 5,-245 25 0-7,272-28 0 7,-272 28 0-7,271-22 0 9,-271 22 0-9,247-20 0 5,-247 20 0-4,225-11 0 6,-225 11 0-7,204-6 0 8,-204 6 0-8,185 0 0 8,-185 0 0-8,167 0 0 8,-167 0 0-8,154 0 0 6,-154 0 0-6,133 0 0 9,-133 0 0-9,113 0 0 7,-113 0 0-7,80 6 0 6,-80-6 0-6,50 3 0 8,-50-3 0-8,28 2 0 7,-28-2 0-7,12 0 0 10,-12 0 0-10,0 0 0 5,0 0 0-5,0 4 0 8,0-4 0-8,-58 10 0 10,58-10 0-10,-134 16 0 6,134-16 0-5,-206 18 0 4,206-18 0-5,-246 18 0 9,246-18 0-9,-260 15 0 7,260-15 0-7,-264 12 0 9,264-12 0-9,-238 10 0 5,238-10 0-5,-209 10 0 8,209-10 0-8,-177 11 0 8,177-11 0-8,-130 5 0 8,130-5 0-8,-91 6 0 9,91-6 0-9,-57 3 0 5,57-3 0-5,-28 0 0 9,28 0 0-9,0 0 0 7,0 0 0-7,16 0 0 5,-16 0 0-4,74 0 0 8,-74 0 0-9,102 6-204 7,-102-6 204-7,62 11-347 7,-62-11 347-7,40 21-662 7,-40-21 662-7</inkml:trace>
    </iact:actionData>
  </iact:action>
  <iact:action type="add" startTime="10194">
    <iact:property name="dataType"/>
    <iact:actionData xml:id="d1">
      <inkml:trace xmlns:inkml="http://www.w3.org/2003/InkML" xml:id="stk1" contextRef="#ctx0" brushRef="#br0">8577 12934 759 0,'0'0'0'1,"0"0"227"4,0 0-227-5,0 0 154 6,0 0-154-6,0 0 138 8,0 0-138-8,0 0 143 8,0 0-143-8,0 0 108 8,0 0-108-8,0 0 92 6,0 0-92-6,0 0 67 8,0 0-67-8,145-9 52 8,-145 9-52-8,126 0 64 6,-126 0-64-6,160 0 49 8,-160 0-49-8,198 0 54 8,-198 0-54-8,219 0 43 8,-219 0-43-8,223 0 45 6,-223 0-45-6,209 0 23 9,-209 0-23-9,185 0 25 7,-185 0-25-7,163 0 4 10,-163 0-4-10,133 0 0 5,-133 0 0-4,98 0 0 7,-98 0 0-8,65 0 0 7,-65 0 0-7,29 0 0 10,-29 0 0-10,15 0 0 4,-15 0 0-4,0 0 0 7,0 0 0-7,-26 0 0 10,26 0 0-10,-120 0 0 8,120 0 0-8,-194 18 0 7,194-18 0-7,-267 25 0 6,267-25 0-6,-297 16 0 9,297-16 0-9,-297 15 0 6,297-15 0-5,-282 9 0 5,282-9 0-6,-241 11 0 8,241-11 0-8,-189 15 0 8,189-15 0-8,-156 17 0 8,156-17 0-8,-106 14 0 6,106-14 0-6,-65 12 0 9,65-12 0-9,-34 5 0 7,34-5 0-7,-11 3 0 11,11-3 0-11,0 0 0 4,0 0 0-4,15 0 0 7,-15 0 0-6,90 0 0 6,-90 0 0-7,154 0 0 10,-154 0 0-10,206-3 0 4,-206 3 0-4,238-8 0 8,-238 8 0-8,234-9 0 10,-234 9 0-10,204-6 0 5,-204 6 0-5,168-2 0 8,-168 2 0-7,119 0 0 5,-119 0 0-6,82 0 0 10,-82 0 0-10,52 0 0 5,-52 0 0-5,23 0 0 8,-23 0 0-8,11 0 0 8,-11 0 0-8,0 0 0 7,0 0 0-7,0 0 0 9,0 0 0-9,-43 0 0 5,43 0 0-5,-104 17 0 9,104-17 0-9,-160 20 0 7,160-20 0-7,-188 11 0 10,188-11 0-10,-185 5 0 4,185-5 0-4,-167 0 0 9,167 0 0-9,-120 0 0 8,120 0 0-8,-81 0 0 7,81 0 0-7,-42 0 0 6,42 0 0-6,-7 0 0 8,7 0 0-8,0 0 0 9,0 0 0-9,52 0 0 7,-52 0 0-7,123 0 0 7,-123 0 0-7,185 0 0 7,-185 0 0-7,219-1 0 9,-219 1 0-9,225-9 0 7,-225 9 0-7,196-15 0 7,-196 15 0-7,159-18 0 7,-159 18 0-7,115-13 0 25,-115 13 0-8,76-12 0-17,-76 12 0 0,40-11 0 0,-40 11 0 0,20-4 0 0,-20 4 0 0,5 0 0 0,-5 0 0 0,0-1 0 4,0 1 0-3,-18 0 0 5,18 0 0-6,-68 0 0 9,68 0 0-9,-99 0 0 7,99 0 0-7,-116 0-78 10,116 0 78-10,-122 28-187 5,122-28 187-5,-54 18-275 6,54-18 275-6,-53 22-466 9,53-22 466-9</inkml:trace>
    </iact:actionData>
  </iact:action>
  <iact:action type="add" startTime="12511">
    <iact:property name="dataType"/>
    <iact:actionData xml:id="d2">
      <inkml:trace xmlns:inkml="http://www.w3.org/2003/InkML" xml:id="stk2" contextRef="#ctx0" brushRef="#br0">8143 18124 730 0,'0'0'0'1,"0"0"238"3,0 0-238-4,0 0 95 8,0 0-95-8,0 0 97 8,0 0-97-8,0 0 110 6,0 0-110-6,0 0 120 10,0 0-120-10,0 0 104 6,0 0-104-6,175-14 96 9,-175 14-96-9,120-6 108 6,-120 6-108-6,167 0 81 8,-167 0-81-7,206-6 60 5,-206 6-60-6,266 0 47 8,-266 0-47-8,296 0 43 7,-296 0-43-7,320 0 33 7,-320 0-33-7,327 0 7 11,-327 0-7-11,324 17 17 7,-324-17-17-7,308 20 27 6,-308-20-27-6,305 20 18 7,-305-20-18-7,279 18 16 10,-279-18-16-10,256 5 0 6,-256-5 0-6,233 0 0 6,-233 0 0-6,208 0 0 8,-208 0 0-8,171 0 0 8,-171 0 0-8,143 0 0 8,-143 0 0-8,107-10 0 55,-107 10 0-54,71-15 0-1,-71 15 0 0,44-12 0 0,-44 12 0 0,21-6 0 1,-21 6 0-1,9 0 0 0,-9 0 0 0,4 0 0 0,-4 0 0 0,0 0 0 0,0 0 0 0,-16 0 0 9,16 0 0-8,-92 0 0-1,92 0 0 0,-167 0 0 48,167 0 0-46,-234 0 0-2,234 0 0 0,-293 0 0 0,293 0 0 0,-337 0 0 1,337 0 0-1,-360 6 0 0,360-6 0 0,-373 14 0 2,373-14 0 0,-364 18 0-1,364-18 0 3,-357 25 0-4,357-25 0 0,-341 20 0 7,341-20 0-6,-319 20 0 5,319-20 0-4,-300 21 0 5,300-21 0-7,-259 18 0 6,259-18 0-6,-219 13 0 9,219-13 0-9,-173 11 0 7,173-11 0-7,-119 6 0 9,119-6 0-9,-74 7 0 4,74-7 0-4,-37 0 0 9,37 0 0-8,-10 0 0 5,10 0 0-6,0 0 0 8,0 0 0-8,27-17 0 7,-27 17 0-6,94-33 0 6,-94 33 0-7,159-40 0 8,-159 40 0-7,222-31 0 6,-222 31 0-6,288-32 0 6,-288 32 0-7,344-31 0 5,-344 31 0-5,356-26 0 10,-356 26 0-10,358-20 0 6,-358 20 0-6,348-19 0 8,-348 19 0-8,332-5 0 7,-332 5 0-6,328-2 0 6,-328 2 0-7,321-6 0 8,-321 6 0-8,311-5 0 6,-311 5 0-6,295-12 0 9,-295 12 0-9,269-15 0 7,-269 15 0-7,243-20 0 8,-243 20 0-8,205-14 0 6,-205 14 0-6,171-9 0 9,-171 9 0-9,130-2 0 7,-130 2 0-7,86 0 0 8,-86 0 0-8,50 0 0 6,-50 0 0-6,18 0 0 10,-18 0 0-10,3 0 0 7,-3 0 0-7,0 0 0 7,0 0 0-6,-88 0 0 5,88 0 0-5,-156 20 0 7,156-20 0-7,-270 25 0 5,270-25 0-6,-354 27 0 7,354-27 0-7,-441 18 0 5,441-18 0-5,-503 19 0 11,503-19 0-11,-515 11 0 6,515-11 0-5,-500 15 0 7,500-15 0-8,-460 8 0 5,460-8 0-4,-410 17 0 6,410-17 0-7,-355 14 0 8,355-14 0-8,-298 24 0 8,298-24 0-8,-232 25 0 6,232-25 0-6,-164 20 0 9,164-20 0-9,-102 15 0 6,102-15 0-5,-49 11 0 6,49-11 0-6,0 0 0 4,0 0 0-4,12 0 0 8,-12 0 0-9,111 0 0 9,-111 0 0-9,176-20 0 5,-176 20 0-5,238-26 0 8,-238 26 0-8,277-30 0 9,-277 30 0-9,304-33 0 8,-304 33 0-8,307-25 0 7,-307 25 0-7,311-32 0 5,-311 32 0-4,293-26 0 5,-293 26 0-6,278-25 0 9,-278 25 0-9,259-27 0 8,-259 27 0-8,229-14 0 6,-229 14 0-6,206-9 0 9,-206 9 0-9,167-2 0 7,-167 2 0-7,133 0 0 8,-133 0 0-7,102 0 0 4,-102 0 0-5,66 0 0 10,-66 0 0-10,37 0 0 6,-37 0 0-6,11 0 0 8,-11 0 0-8,0 0 0 6,0 0 0-6,0 0 0 7,0 0 0-7,-62 6 0 9,62-6 0-9,-99 22 0 8,99-22 0-7,-140 29-5 5,140-29 5-6,-157 20-144 8,157-20 144-8,-165 26-216 8,165-26 216-8,-71 6-331 7,71-6 331-7,-51 11-658 6,51-11 658-6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3:51:10.846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</inkml:brush>
  </inkml:definitions>
  <iact:action type="add" startTime="12468">
    <iact:property name="dataType"/>
    <iact:actionData xml:id="d0">
      <inkml:trace xmlns:inkml="http://www.w3.org/2003/InkML" xml:id="stk0" contextRef="#ctx0" brushRef="#br0">17687 960 604 0,'0'0'0'2,"0"0"180"-1,0 0-180-1,0 0 66 6,0 0-66-6,0 0 125 9,0 0-125-9,0 0 66 8,0 0-66-8,0 0 41 9,0 0-41-9,0 0 85 4,0 0-85-4,0 0 49 10,0 0-49-10,0 0 50 9,0 0-50-9,-157-23 79 6,157 23-79-6,-60 0 81 5,60 0-81-4,-67 0 69 7,67 0-69-8,-74 0 53 9,74 0-53-9,-83 8 51 6,83-8-51-6,-78 18 35 8,78-18-35-8,-81 22 36 6,81-22-36-5,-79 24 29 7,79-24-29-8,-80 27 30 8,80-27-30-8,-81 37 27 9,81-37-27-9,-80 33 34 6,80-33-34-6,-85 41 20 6,85-41-20-3,-82 40 20 3,82-40-20-5,-79 43 18 3,79-43-18-4,-81 45 10 10,81-45-10-10,-74 49 20 7,74-49-20-7,-73 55 11 9,73-55-11-9,-72 60 25 5,72-60-25-5,-68 68 14 8,68-68-14-8,-71 65 9 8,71-65-9-8,-65 65 17 8,65-65-17-8,-61 63 8 6,61-63-8-6,-62 55 6 8,62-55-6-8,-58 56 4 9,58-56-4-9,-47 56 6 7,47-56-6-7,-43 57 8 8,43-57-8-7,-37 63 8 4,37-63-8-4,-31 63 6 8,31-63-6-9,-30 63 7 7,30-63-7-7,-21 66 10 4,21-66-10-3,-16 69 9 7,16-69-9-8,-18 69 8 9,18-69-8-4,-10 71 7-1,10-71-7-4,-10 77 6 5,10-77-6-5,-8 81 0 9,8-81 0-9,-3 81 0 6,3-81 0-6,-3 80 0 9,3-80 0-9,0 79 0 5,0-79 0-4,0 75 0 7,0-75 0-6,0 78 0 4,0-78 0-5,0 83 0 6,0-83 0-7,0 86 0 7,0-86 0-7,14 86 0 6,-14-86 0-6,16 88 0 8,-16-88 0-8,13 83 0 9,-13-83 0-9,15 78 0 7,-15-78 0-7,18 71 0 6,-18-71 0-6,20 62 0 12,-20-62 0-12,23 53 0 4,-23-53 0-4,17 44 0 5,-17-44 0-3,24 37 0 5,-24-37 0-7,31 42 0 9,-31-42 0-4,42 48 0 0,-42-48 0-5,44 51 0 3,-44-51 0-3,58 54 0 10,-58-54 0-10,62 52 0 7,-62-52 0-7,63 55 0 10,-63-55 0-10,73 51 0 4,-73-51 0-3,73 50 0 6,-73-50 0-7,81 48 0 8,-81-48 0-8,81 45 0 7,-81-45 0-7,86 38 0 7,-86-38 0-7,92 37 0 8,-92-37 0-8,90 29 0 8,-90-29 0-8,90 28 0 7,-90-28 0-7,94 26 0 7,-94-26 0-7,91 25 0 7,-91-25 0-7,100 24 0 10,-100-24 0-10,99 24 0 7,-99-24 0-7,99 13 0 6,-99-13 0-6,101 5 0 8,-101-5 0-8,97 3 0 6,-97-3 0-3,90 0 0 4,-90 0 0-7,95 0 0 6,-95 0 0-6,86 0 0 7,-86 0 0-6,89 0 0 7,-89 0 0-8,92-8 0 9,-92 8 0-9,94-12 0 4,-94 12 0-4,89-10 0 10,-89 10 0-10,86-15 0 6,-86 15 0-6,83-14 0 9,-83 14 0-9,81-15 0 6,-81 15 0-6,79-22 0 7,-79 22 0-7,72-24 0 9,-72 24 0-8,74-28 0 6,-74 28 0-7,67-35 0 7,-67 35 0-7,71-42 0 6,-71 42 0-6,65-47 0 11,-65 47 0-11,68-53 0 6,-68 53 0-5,68-50 0 4,-68 50 0-5,64-54 0 9,-64 54 0-9,62-63 0 5,-62 63 0-3,62-78 0 6,-62 78 0-8,58-92 0 5,-58 92 0-5,47-106 0 12,-47 106 0-12,34-120 0 7,-34 120 0-6,33-123 0 4,-33 123 0-4,16-133 0 4,-16 133 0-5,7-149 0 7,-7 149 0-7,9-167 0 9,-9 167 0-9,0-183 0 8,0 183 0-8,0-195 0 6,0 195 0-6,-12-204 0 7,12 204 0-7,-44-203 0 9,44 203 0-9,-55-195 0 8,55 195 0-8,-65-184 0 7,65 184 0-7,-83-179 0 6,83 179 0-5,-97-179 0 8,97 179 0-9,-114-170 0 7,114 170 0-7,-128-154 0 4,128 154 0-1,-148-132 0 5,148 132 0-8,-165-109 0 6,165 109 0-4,-181-86 0 5,181 86 0-6,-200-63 0 4,200 63 0-4,-208-46 0 6,208 46 0-7,-211-22 0 7,211 22 0-7,-195-7 0 9,195 7 0-9,-176 0 0 5,176 0 0-5,-148 3 0 10,148-3 0-9,-120 43-60 5,120-43 60-6,-89 61-169 8,89-61 169-8,-71 71-246 7,71-71 246-7,0 37-346 6,0-37 346-6,0 35-981 9,0-35 981-9</inkml:trace>
    </iact:actionData>
  </iact:action>
  <iact:action type="add" startTime="13854">
    <iact:property name="dataType"/>
    <iact:actionData xml:id="d1">
      <inkml:trace xmlns:inkml="http://www.w3.org/2003/InkML" xml:id="stk1" contextRef="#ctx0" brushRef="#br0">17781 4576 460 0,'0'0'0'1,"0"0"291"2,0 0-291-3,0 0 150 7,0 0-150-7,0 0 148 8,0 0-148-8,0 0 91 7,0 0-91-7,0 0 66 9,0 0-66-9,0 0 88 6,0 0-88-6,0 0 116 10,0 0-116-10,-83-3 83 5,83 3-83-5,-61 0 63 9,61 0-63-9,-67 0 61 7,67 0-61-7,-81 0 51 10,81 0-51-10,-95 0 49 6,95 0-49-6,-109 13 40 5,109-13-40-4,-116 25 40 8,116-25-40-9,-115 28 28 7,115-28-28-5,-123 31 15 6,123-31-15-8,-115 36 13 6,115-36-13-6,-110 39 15 8,110-39-15-8,-112 44 13 7,112-44-13-7,-110 51 9 9,110-51-9-9,-106 63 11 4,106-63-11-4,-102 66 17 8,102-66-17-8,-98 70 11 9,98-70-11-9,-87 70 16 7,87-70-16-7,-82 76 9 6,82-76-9-6,-78 79 9 9,78-79-9-9,-74 87 12 8,74-87-12-7,-73 89 9 3,73-89-9-4,-68 95 20 11,68-95-20-11,-61 88 14 6,61-88-14-6,-53 88 8 9,53-88-8-9,-50 87 7 7,50-87-7-7,-40 90 8 4,40-90-8-4,-33 90 6 10,33-90-6-10,-23 101 0 6,23-101 0-4,-17 106 0 6,17-106 0-8,-13 114 0 5,13-114 0-5,-4 118 0 9,4-118 0-9,-3 118 0 7,3-118 0-7,0 118 0 10,0-118 0-10,0 111 0 3,0-111 0-2,0 113 0 8,0-113 0-9,0 104 0 9,0-104 0-9,0 101 0 6,0-101 0-6,0 95 0 8,0-95 0-8,3 92 0 6,-3-92 0-6,28 86 0 10,-28-86 0-9,37 87 0 6,-37-87 0-7,41 83 0 4,-41-83 0-4,50 83 0 8,-50-83 0-8,63 80 0 8,-63-80 0-8,65 79 0 7,-65-79 0-7,83 83 0 7,-83-83 0-7,91 82 0 8,-91-82 0-7,100 77 0 6,-100-77 0-5,111 70 0 5,-111-70 0-6,103 57 0 50,-103-57 0-50,113 46 0-1,-113-46 0 0,106 33 0 1,-106-33 0-1,113 27 0 0,-113-27 0 0,111 16 0 0,-111-16 0 0,118 18 0 0,-118-18 0 0,127 20 0 1,-127-20 0-1,139 17 0 4,-139-17 0-4,139 18 0 7,-139-18 0-7,132 14 0 8,-132-14 0-8,123 8 0 9,-123-8 0-9,126 0 0 5,-126 0 0-4,120 0 0 7,-120 0 0-8,136 0 0 7,-136 0 0-7,133 0 0 10,-133 0 0-10,126-12 0 4,-126 12 0-3,118-21 0 5,-118 21 0-6,107-33 0 10,-107 33 0-10,97-43 0 5,-97 43 0-2,95-55 0 3,-95 55 0-6,89-68 0 6,-89 68 0-6,86-81 0 10,-86 81 0-10,75-88 0 6,-75 88 0-6,68-92 0 11,-68 92 0-11,55-93 0 3,-55 93 0-2,47-93 0 7,-47 93 0-8,42-101 0 9,-42 101 0-9,31-114 0 7,-31 114 0-7,27-126 0 6,-27 126 0-6,13-144 0 8,-13 144 0-8,1-158 0 8,-1 158 0-7,0-171 0 4,0 171 0-5,0-193 0 10,0 193 0-10,-28-215 0 6,28 215 0-6,-54-227 0 8,54 227 0-8,-74-229 0 8,74 229 0-8,-86-221 0 5,86 221 0-5,-102-200 0 10,102 200 0-10,-111-181 0 6,111 181 0-4,-116-161 0 3,116 161 0-5,-120-135 0 7,120 135 0-7,-130-107 0 10,130 107 0-10,-139-79 0 6,139 79 0-6,-145-57 0 6,145 57 0-5,-150-35 0 7,150 35 0-8,-143-22 0 8,143 22 0-7,-139-13 0 6,139 13 0-7,-127-5 0 7,127 5 0-7,-117-3 0 7,117 3 0-7,-105-3 0 8,105 3 0-8,-86-2 0 8,86 2 0-7,-65-3-81 3,65 3 81-3,-46 0-185 10,46 0 185-11,0 0-280 4,0 0 280-4,0 0-402 10,0 0 402-9</inkml:trace>
    </iact:actionData>
  </iact:action>
  <iact:action type="add" startTime="15359">
    <iact:property name="dataType"/>
    <iact:actionData xml:id="d2">
      <inkml:trace xmlns:inkml="http://www.w3.org/2003/InkML" xml:id="stk2" contextRef="#ctx0" brushRef="#br0">23008 358 462 0,'0'0'0'1,"0"0"383"5,0 0-383-6,0 0 176 7,0 0-176-7,0 0 153 8,0 0-153-8,0 0 116 7,0 0-116-6,0 0 83 6,0 0-83-7,0 0 71 9,0 0-71-9,0 0 54 4,0 0-54-4,0-30 34 9,0 30-34-9,-61-4 94 7,61 4-94-7,-73-6 42 8,73 6-42-8,-75 0 46 9,75 0-46-9,-84 0 46 5,84 0-46-5,-83 0 49 10,83 0-49-10,-89 0 36 6,89 0-36-5,-92 10 32 6,92-10-32-7,-90 20 26 6,90-20-26-5,-90 24 21 7,90-24-21-8,-83 26 17 11,83-26-17-11,-73 29 12 7,73-29-12-6,-66 35 16 3,66-35-16-4,-61 38 8 7,61-38-8-7,-58 41 10 10,58-41-10-10,-60 42 10 6,60-42-10-4,-58 47 5 4,58-47-5-6,-55 49 8 7,55-49-8-7,-52 63 16 8,52-63-16-7,-50 65 9 5,50-65-9-6,-49 75 9 9,49-75-9-9,-44 83 3 6,44-83-3-6,-42 84 0 9,42-84 0-9,-40 87 0 4,40-87 0-4,-34 90 0 8,34-90 0-8,-28 98 0 9,28-98 0-9,-26 100 0 7,26-100 0-7,-21 110 0 10,21-110 0-9,-15 112 0 2,15-112 0-3,0 112 0 10,0-112 0-10,0 109 0 7,0-109 0-7,0 103 0 9,0-103 0-9,9 97 0 5,-9-97 0-5,41 92 0 8,-41-92 0-8,54 91 0 8,-54-91 0-7,65 83 0 5,-65-83 0-3,74 81 0 2,-74-81 0-4,86 72 0 4,-86-72 0-4,99 68 0 7,-99-68 0-7,112 60 0 5,-112-60 0-6,111 61 0 9,-111-61 0-9,113 53 0 5,-113-53 0-5,106 50 0 8,-106-50 0-8,102 43 0 9,-102-43 0-8,98 32 0 4,-98-32 0-5,87 23 0 8,-87-23 0-8,95 8 0 7,-95-8 0-7,98 0 0 9,-98 0 0-9,111 0 0 5,-111 0 0-5,126-5 0 10,-126 5 0-9,143-31 0 5,-143 31 0-6,157-37 0 8,-157 37 0-8,164-41 0 6,-164 41 0-5,169-47 0 6,-169 47 0-7,158-48 0 9,-158 48 0-9,141-48 0 5,-141 48 0-5,133-55 0 7,-133 55 0-7,120-55 0 8,-120 55 0-8,109-57 0 9,-109 57 0-9,100-64 0 8,-100 64 0-8,83-69 0 5,-83 69 0-3,65-77 0 4,-65 77 0-5,53-91 0 7,-53 91 0-8,28-106 0 7,-28 106 0-6,9-124 0 5,-9 124 0-6,0-149 0 7,0 149 0-7,-30-178 0 10,30 178 0-10,-72-197 0 6,72 197 0-5,-102-221 0 4,102 221 0-4,-132-232 0 7,132 232 0-8,-144-224 0 7,144 224 0-7,-151-198 0 9,151 198 0-9,-151-155 0 6,151 155 0-6,-136-101 0 7,136 101 0-7,-131-51 0 8,131 51 0-8,-122-11 0 6,122 11 0-6,-124 0-21 9,124 0 21-9,-123 33-112 7,123-33 112-7,-132 73-182 9,132-73 182-8,-139 89-225 4,139-89 225-4,-37 55-347 6,37-55 347-7,-34 57-1066 8,34-57 1066-8</inkml:trace>
    </iact:actionData>
  </iact:action>
  <iact:action type="add" startTime="16644">
    <iact:property name="dataType"/>
    <iact:actionData xml:id="d3">
      <inkml:trace xmlns:inkml="http://www.w3.org/2003/InkML" xml:id="stk3" contextRef="#ctx0" brushRef="#br0">23410 4419 525 0,'0'0'0'1,"0"0"191"1,0 0-191 0,0 0 149 6,0 0-149-8,0 0 135 6,0 0-135-6,0 0 115 9,0 0-115-9,0 0 81 6,0 0-81-6,0 0 81 8,0 0-81-7,0 0 86 5,0 0-86-6,-160-95 74 7,160 95-74-7,-51-14 59 7,51 14-59-7,-58-9 45 9,58 9-45-9,-65-9 44 8,65 9-44-8,-68-6 41 6,68 6-41-6,-65 0 43 8,65 0-43-8,-66 0 38 7,66 0-38-6,-62 0 35 7,62 0-35-8,-65 0 31 6,65 0-31-6,-63 0 23 8,63 0-23-8,-60 0 20 8,60 0-20-8,-69 13 20 11,69-13-20-11,-62 13 17 3,62-13-17-3,-70 20 18 8,70-20-18-8,-74 20 15 9,74-20-15-8,-72 23 14 5,72-23-14-6,-69 27 5 7,69-27-5-6,-60 26 8 9,60-26-8-10,-56 25 3 7,56-25-3-7,-54 25 4 5,54-25-4-4,-49 25 1 5,49-25-1-6,-53 33 3 8,53-33-3-8,-49 35 3 6,49-35-3-3,-51 40 7 4,51-40-7-7,-48 43 12 5,48-43-12-5,-49 43 8 9,49-43-8-8,-47 46 9 5,47-46-9-6,-44 42 3 10,44-42-3-10,-45 43 4 4,45-43-4-4,-44 38 2 10,44-38-2-10,-40 37 4 7,40-37-4-7,-39 38 2 9,39-38-2-9,-34 40 2 7,34-40-2-7,-28 45 6 6,28-45-6-5,-19 55 7 6,19-55-7-7,-18 63 14 7,18-63-14-7,-3 72 13 8,3-72-13-8,0 83 7 6,0-83-7-6,0 86 8 10,0-86-8-10,3 94 7 6,-3-94-7-6,25 96 5 6,-25-96-5-6,37 97 0 9,-37-97 0-9,34 91 0 6,-34-91 0-3,40 90 0 4,-40-90 0-7,45 88 0 5,-45-88 0-5,46 89 0 9,-46-89 0-9,54 95 0 7,-54-95 0-7,64 98 0 11,-64-98 0-11,73 94 0 5,-73-94 0-5,79 92 0 8,-79-92 0-8,88 86 0 7,-88-86 0-7,89 80 0 7,-89-80 0-7,96 78 0 7,-96-78 0-7,102 71 0 7,-102-71 0-7,114 70 0 9,-114-70 0-9,126 56 0 7,-126-56 0-7,136 47 0 8,-136-47 0-8,146 36 0 7,-146-36 0-7,157 27 0 8,-157-27 0-8,164 21 0 7,-164-21 0-7,175 13 0 10,-175-13 0-10,182 4 0 5,-182-4 0-5,181 0 0 7,-181 0 0-4,183 0 0 3,-183 0 0-5,182-48 0 3,-182 48 0-4,164-65 0 9,-164 65 0-9,154-86 0 7,-154 86 0-7,132-108 0 11,-132 108 0-11,111-131 0 4,-111 131 0-4,90-157 0 7,-90 157 0-7,73-191 0 9,-73 191 0-9,52-216 0 7,-52 216 0-7,20-233 0 6,-20 233 0-6,0-235 0 8,0 235 0-8,-6-222 0 8,6 222 0-8,-62-202 0 9,62 202 0-9,-89-166 0 7,89 166 0-6,-102-133 0 4,102 133 0-5,-114-97 0 11,114 97 0-11,-133-66 0 6,133 66 0-6,-143-39 0 5,143 39 0-5,-160-22 0 11,160 22 0-10,-169-13-44 5,169 13 44-5,-176-9-75 5,176 9 75-6,-176-11-130 5,176 11 130-5,-173-15-178 9,173 15 178-9,-48 0-240 8,48 0 240-8,-41 0-346 9,41 0 346-9</inkml:trace>
    </iact:actionData>
  </iact:action>
  <iact:action type="add" startTime="30660">
    <iact:property name="dataType"/>
    <iact:actionData xml:id="d4">
      <inkml:trace xmlns:inkml="http://www.w3.org/2003/InkML" xml:id="stk4" contextRef="#ctx0" brushRef="#br0">7967 15499 782 0,'0'0'0'1,"0"0"255"4,0 0-255-5,0 0 178 7,0 0-178-7,0 0 156 7,0 0-156-7,0 0 96 7,0 0-96-6,0 0 61 6,0 0-61-6,0 0 57 5,0 0-57-6,207 33 44 7,-207-33-44-7,125 0 57 8,-125 0-57-8,164-10 65 9,-164 10-65-9,201-38 64 6,-201 38-64-6,234-48 49 8,-234 48-49-7,253-50 36 5,-253 50-36-6,259-48 48 10,-259 48-48-10,258-38 35 7,-258 38-35-7,250-33 19 5,-250 33-19-2,238-25 16 5,-238 25-16-7,226-25 9 5,-226 25-9-6,209-18 10 6,-209 18-10-6,185-15 10 7,-185 15-10-7,157-8 0 11,-157 8 0-11,126-5 0 5,-126 5 0-5,89-7 0 6,-89 7 0-6,57-5 0 10,-57 5 0-10,25-4 0 6,-25 4 0-6,6 0 0 9,-6 0 0-9,0-1 0 6,0 1 0-6,0 0 0 8,0 0 0-8,-59 13 0 8,59-13 0-8,-102 46 0 9,102-46 0-9,-164 63 0 4,164-63 0-4,-201 55 0 9,201-55 0-9,-225 52 0 8,225-52 0-8,-256 42 0 9,256-42 0-9,-273 31 0 6,273-31 0-5,-274 21 0 4,274-21 0-1,-272 17 0 1,272-17 0-5,-278 15 0 10,278-15 0-10,-255 16 0 4,255-16 0-3,-230 27 0 5,230-27 0-4,-212 28 0 6,212-28 0-8,-169 25 0 6,169-25 0-6,-139 27 0 6,139-27 0-6,-109 23 0 10,109-23 0-10,-71 16 0 7,71-16 0-7,-39 12 0 8,39-12 0-8,-15 7 0 5,15-7 0-5,-4 0 0 8,4 0 0-8,0 0 0 8,0 0 0-8,12 0 0 9,-12 0 0-9,87 0 0 6,-87 0 0-6,152 0 0 8,-152 0 0-7,230 0 0 6,-230 0 0-7,278 0 0 7,-278 0 0-7,320 0 0 6,-320 0 0-5,331 0 0 5,-331 0 0-3,308 0 0 3,-308 0 0-6,283 0 0 8,-283 0 0-8,250 0 0 8,-250 0 0-8,217-13 0 6,-217 13 0-6,206-7 0 9,-206 7 0-9,181-7 0 5,-181 7 0-5,151-8 0 8,-151 8 0-8,124-9 0 9,-124 9 0-9,84-6 0 7,-84 6 0-7,51-5 0 8,-51 5 0-8,20 0 0 6,-20 0 0-6,0 0 0 8,0 0 0-7,0 0 0 7,0 0 0-8,-46 0 0 9,46 0 0-9,-124 0 0 4,124 0 0-4,-195 0 0 8,195 0 0-8,-262 0 0 8,262 0 0-8,-287 0 0 9,287 0 0-9,-319 0 0 5,319 0 0-5,-325 0 0 7,325 0 0-5,-312 0 0 5,312 0 0-7,-299 0 0 10,299 0 0-10,-256 0 0 4,256 0 0-2,-212 2 0 4,212-2 0-6,-160 9 0 9,160-9 0-9,-102 6 0 5,102-6 0-5,-53 5 0 7,53-5 0-7,-22 6 0 9,22-6 0-8,-5 0 0 5,5 0 0-6,0 0 0 9,0 0 0-9,22 0 0 6,-22 0 0-6,95 0 0 8,-95 0 0-7,151 0 0 6,-151 0 0-7,218-8 0 9,-218 8 0-9,250-5 0 5,-250 5 0-5,279-7 0 10,-279 7 0-10,283-11 0 6,-283 11 0-6,258-14 0 8,-258 14 0-8,229-13 0 7,-229 13 0-7,191-17 0 7,-191 17 0-5,160-10 0 4,-160 10 0-5,130-9 0 3,-130 9 0-4,99-2 0 10,-99 2 0-10,68-7 0 7,-68 7 0-7,37-3 0 9,-37 3 0-9,12 0 0 9,-12 0 0-9,6-3 0 5,-6 3 0-3,-13 0 0 3,13 0 0-5,-111 6 0 10,111-6 0-10,-187 32 0 7,187-32 0-7,-263 37 0 6,263-37 0-5,-305 26 0 5,305-26 0-5,-311 15 0 6,311-15 0-7,-314 5 0 8,314-5 0-8,-285 6 0 6,285-6 0-6,-234 2 0 9,234-2 0-9,-185 0 0 7,185 0 0-7,-119 7 0 9,119-7 0-9,-62 0 0 5,62 0 0-5,-23 0 0 8,23 0 0-8,0 0 0 8,0 0 0-8,37 0 0 9,-37 0 0-2,81 0 0-6,-81 0 0-1,93-19-95 5,-93 19 95-4,92-1-245 7,-92 1 245-8,31 0-335 9,-31 0 335-9,21 0-577 5,-21 0 577-3</inkml:trace>
    </iact:actionData>
  </iact:action>
  <iact:action type="remove" startTime="33563">
    <iact:property name="style" value="instant"/>
    <iact:actionData xml:id="d5" ref="#d4"/>
  </iact:action>
  <iact:action type="add" startTime="33568">
    <iact:property name="dataType" value="strokeEraser"/>
    <iact:actionData xml:id="d6">
      <inkml:trace xmlns:inkml="http://www.w3.org/2003/InkML" xml:id="stk5" contextRef="#ctx0" brushRef="#br1">17359 19747 708 0,'0'0'0'7,"0"0"197"-6,0 0-197-1,0 0 124 6,0 0-124-6,0 0 73 5,0 0-73-5,0 0 14 9,0 0-14-8,0 0 0 6,0 0 0-7,0 0-1 8,0 0 1-8,0 32-30 5,0-32 30-4,0 15-79 6,0-15 79-6,0 6-273 6,0-6 273-6,0 9-609 4,0-9 609-4</inkml:trace>
    </iact:actionData>
  </iact:action>
  <iact:action type="add" startTime="35114">
    <iact:property name="dataType"/>
    <iact:actionData xml:id="d7">
      <inkml:trace xmlns:inkml="http://www.w3.org/2003/InkML" xml:id="stk6" contextRef="#ctx0" brushRef="#br2">7566 15578 650 0,'0'0'0'1,"0"0"255"4,0 0-255-5,0 0 172 9,0 0-172-9,0 0 111 4,0 0-111-4,0 0 98 9,0 0-98-9,203 2 89 7,-203-2-89-7,112 0 84 9,-112 0-84-8,144 0 68 4,-144 0-68-5,183 0 62 8,-183 0-62-8,230-2 64 8,-230 2-64-8,271-15 61 7,-271 15-61-7,296-14 53 7,-296 14-53-7,303-15 46 10,-303 15-46-10,289-2 26 9,-289 2-26-9,273 0 46 6,-273 0-46-5,262 0 35 6,-262 0-35-7,250 17 25 6,-250-17-25-6,246 18 20 8,-246-18-20-8,230 16 17 8,-230-16-17-8,208 15 11 5,-208-15-11-5,184 14 14 11,-184-14-14-11,146 12 13 5,-146-12-13-3,107 5 11 6,-107-5-11-8,65 3 10 4,-65-3-10-4,31 0 6 11,-31 0-6-11,13 0 0 5,-13 0 0-5,0 0 0 10,0 0 0-10,0 11 0 5,0-11 0-5,-75 14 0 9,75-14 0-8,-133 20 0 7,133-20 0-8,-209 18 0 4,209-18 0-1,-266 14 0 3,266-14 0-6,-326 9 0 6,326-9 0-6,-369 3 0 10,369-3 0-9,-393 2 0 5,393-2 0-5,-403 6 0 4,403-6 0-4,-401 12 0 5,401-12 0-5,-361 12 0 6,361-12 0-7,-317 13 0 10,317-13 0-10,-256 15 0 4,256-15 0-4,-191 11 0 9,191-11 0-9,-137 12 0 7,137-12 0-6,-83 2 0 7,83-2 0-8,-40 0 0 6,40 0 0-6,-10 0 0 9,10 0 0-9,0 0 0 7,0 0 0-7,0 0 0 7,0 0 0-7,50 0 0 7,-50 0 0-6,95-14 0 5,-95 14 0-3,158-28 0 3,-158 28 0-6,201-18 0 7,-201 18 0-5,255-17 0 4,-255 17 0-6,293-8 0 7,-293 8 0-7,315-3 0 9,-315 3 0-9,315 0 0 6,-315 0 0-6,296 0 0 7,-296 0 0-7,274 0 0 8,-274 0 0-7,243 0 0 4,-243 0 0-5,220 0 0 10,-220 0 0-10,193 0 0 6,-193 0 0-6,160 0 0 8,-160 0 0-8,127 0 0 7,-127 0 0-7,92 0 0 10,-92 0 0-10,47 0 0 4,-47 0 0-4,21 0 0 11,-21 0 0-11,4 0 0 7,-4 0 0-7,0 0 0 7,0 0 0-7,-49 18 0 6,49-18 0-6,-123 22 0 6,123-22 0-3,-205 32 0 5,205-32 0-8,-267 26 0 6,267-26 0-4,-316 20 0 4,316-20 0-5,-353 11 0 5,353-11 0-6,-359 14 0 9,359-14 0-9,-348 13 0 6,348-13 0-6,-314 18 0 8,314-18 0-7,-250 21 0 5,250-21 0-6,-191 14 0 7,191-14 0-7,-123 10 0 9,123-10 0-9,-59 2 0 6,59-2 0-6,-23 0 0 8,23 0 0-8,0 0 0 7,0 0 0-7,23 0 0 10,-23 0 0-10,76 0 0 5,-76 0 0-5,97-12 0 10,-97 12 0-10,107-12 0 6,-107 12 0-6,93-6 0 9,-93 6 0-8,76 0-35 2,-76 0 35-2,60 0-117 5,-60 0 117-3,54 0-189 5,-54 0 189-8,8 0-292 5,-8 0 292-2,5 6-518 3,-5-6 518-6</inkml:trace>
    </iact:actionData>
  </iact:action>
  <iact:action type="add" startTime="43463">
    <iact:property name="dataType"/>
    <iact:actionData xml:id="d8">
      <inkml:trace xmlns:inkml="http://www.w3.org/2003/InkML" xml:id="stk7" contextRef="#ctx0" brushRef="#br2">31887 13309 772 0,'0'0'0'1,"0"0"133"4,0 0-133-5,0 0 146 9,0 0-146-9,0 0 88 7,0 0-88-6,0 0 74 5,0 0-74-6,-176-9 73 9,176 9-73-9,-130 0 58 6,130 0-58-6,-160 0 63 9,160 0-63-9,-185 0 55 7,185 0-55-6,-210 4 45 6,210-4-45-6,-225 22 32 4,225-22-32-5,-238 40 30 9,238-40-30-9,-234 58 32 6,234-58-32-6,-231 77 21 13,231-77-21-13,-225 103 17 4,225-103-17-4,-203 129 14 6,203-129-14-3,-186 155 15 3,186-155-15-5,-164 178 3 4,164-178-3-5,-144 200 15 10,144-200-15-10,-114 224 12 6,114-224-12-6,-81 239 22 7,81-239-22-7,-31 257 17 7,31-257-17-7,0 281 24 9,0-281-24-9,78 287 26 11,-78-287-26-11,161 302 19 6,-161-302-19-6,225 295 19 5,-225-295-19-5,292 275 10 7,-292-275-10-7,351 247 5 10,-351-247-5-10,420 192 4 4,-420-192-4-4,479 114 0 10,-479-114 0-10,505 20-1 7,-505-20 1-7,506-39 0 9,-506 39 0-9,460-164 18 7,-460 164-18-7,394-226 20 6,-394 226-20-3,329-273 12 2,-329 273-12-5,242-312 9 7,-242 312-9-7,170-353 15 8,-170 353-15-8,76-387 10 6,-76 387-10-6,0-408 7 10,0 408-7-9,-86-395 1 4,86 395-1-5,-192-361-1 9,192 361 1-9,-271-307 0 5,271 307 0-5,-354-247-2 10,354 247 2-10,-420-186-23 6,420 186 23-6,-465-121-68 6,465 121 68-6,-479-65-152 10,479 65 152-10,-447-7-165 6,447 7 165-5,-129 29-302 7,129-29 302-8,-89 72-663 5,89-72 663-5</inkml:trace>
    </iact:actionData>
  </iact:action>
  <iact:action type="add" startTime="47564">
    <iact:property name="dataType"/>
    <iact:actionData xml:id="d9">
      <inkml:trace xmlns:inkml="http://www.w3.org/2003/InkML" xml:id="stk8" contextRef="#ctx0" brushRef="#br0">7762 18798 178 0,'0'0'0'1,"0"0"512"4,0 0-512-5,0 0 201 6,0 0-201-6,0 0 150 8,0 0-150-7,0 0 105 5,0 0-105-6,0 0 89 9,0 0-89-9,0 0 88 6,0 0-88-6,0 0 81 8,0 0-81-8,25 0 65 8,-25 0-65-8,29 0 88 8,-29 0-88-8,40 0 77 6,-40 0-77-6,42 0 82 8,-42 0-82-8,44 0 74 8,-44 0-74-8,59-3 69 7,-59 3-69-7,68-3 41 8,-68 3-41-8,79-5 39 6,-79 5-39-6,95 0 30 9,-95 0-30-9,93-7 19 7,-93 7-19-7,99 0 33 11,-99 0-33-11,105 0 26 3,-105 0-26-2,107 0 0 9,-107 0 0-9,103 0 0 4,-103 0 0-5,102 0 0 6,-102 0 0-6,102 0 0 9,-102 0 0-9,97 0 0 7,-97 0 0-7,100 0 0 9,-100 0 0-9,104 0 0 6,-104 0 0-6,106 0 0 9,-106 0 0-9,107 0 0 8,-107 0 0-8,114 0 0 8,-114 0 0-8,103 0 0 5,-103 0 0-5,107 0 0 7,-107 0 0-7,102 0 0 10,-102 0 0-10,99 0 0 6,-99 0 0-6,102 0 0 7,-102 0 0-6,95 0 0 5,-95 0 0-5,96 0 0 7,-96 0 0-7,89 0 0 5,-89 0 0-6,89 0 0 8,-89 0 0-8,86 0 0 7,-86 0 0-7,86-5 0 8,-86 5 0-8,87-7 0 7,-87 7 0-7,83-1 0 6,-83 1 0-6,84-7 0 9,-84 7 0-9,83-5 0 8,-83 5 0-8,75 0 0 9,-75 0 0-9,76 0 0 4,-76 0 0-3,74 0 0 7,-74 0 0-7,74 0 0 8,-74 0 0-9,69 0 0 7,-69 0 0-7,66 0 0 4,-66 0 0-4,62 0 0 9,-62 0 0-9,62 0 0 8,-62 0 0-7,64 0 0 4,-64 0 0-3,59 0 0 4,-59 0 0-6,60 0 0 7,-60 0 0-7,55 0 0 10,-55 0 0-10,58 0 0 6,-58 0 0-6,56 0 0 9,-56 0 0-8,61 5 0 3,-61-5 0-4,62 8 0 10,-62-8 0-10,58 12 0 5,-58-12 0-5,53 7 0 7,-53-7 0-7,49 0 0 9,-49 0 0-8,44 5 0 5,-44-5 0-6,48 0 0 9,-48 0 0-9,48 0 0 5,-48 0 0-5,48 0 0 10,-48 0 0-10,44 3 0 7,-44-3 0-7,45 0 0 10,-45 0 0-10,42 3 0 3,-42-3 0-3,42 2 0 8,-42-2 0-7,41 6 0 6,-41-6 0-6,45 7 0 6,-45-7 0-7,46 5 0 8,-46-5 0-8,53 2 0 6,-53-2 0-6,52 3 0 9,-52-3 0-9,54 0 0 7,-54 0 0-7,58 0 0 6,-58 0 0-5,58 0 0 7,-58 0 0-8,62 0 0 8,-62 0 0-8,64 0 0 8,-64 0 0-8,56 3 0 5,-56-3 0-5,58 7 0 9,-58-7 0-8,54 0 0 5,-54 0 0-6,49 5 0 10,-49-5 0-10,51 6 0 4,-51-6 0-4,47 0 0 10,-47 0 0-10,50 6 0 7,-50-6 0-7,49 0 0 10,-49 0 0-10,46 3 0 4,-46-3 0-4,53 0 0 7,-53 0 0-7,45 0 0 9,-45 0 0-9,44 0 0 7,-44 0 0-7,41 0 0 8,-41 0 0-8,34 0 0 7,-34 0 0-7,29 0 0 8,-29 0 0-7,26 0 0 4,-26 0 0-4,24 0 0 7,-24 0 0-6,15 0 0 3,-15 0 0-4,16 0 0 7,-16 0 0-8,16 0 0 6,-16 0 0-6,15 0 0 6,-15 0 0-6,15-3 0 9,-15 3 0-9,19 0 0 7,-19 0 0-5,21-6 0 5,-21 6 0-6,21 0 0 4,-21 0 0-5,25-6 0 8,-25 6 0-8,20 0 0 7,-20 0 0-7,21-5 0 9,-21 5 0-8,15 0 0 3,-15 0 0-4,10 0 0 8,-10 0 0-8,6-7 0 8,-6 7 0-8,0 0 0 7,0 0 0-7,0 0 0 8,0 0 0-8,0 0 0 8,0 0 0-7,0 0 0 7,0 0 0-8,0 0 0 6,0 0 0-5,-37-13-135 6,37 13 135-7,-55-26-343 6,55 26 343-6,-34-19-324 9,34 19 324-8,-32-8-1056 5,32 8 1056-6</inkml:trace>
    </iact:actionData>
  </iact:action>
  <iact:action type="add" startTime="49610">
    <iact:property name="dataType"/>
    <iact:actionData xml:id="d10">
      <inkml:trace xmlns:inkml="http://www.w3.org/2003/InkML" xml:id="stk9" contextRef="#ctx0" brushRef="#br0">21982 18768 703 0,'0'0'0'1,"0"0"134"4,0 0-134-5,0 0 151 8,0 0-151-8,0 0 105 7,0 0-105-7,0 0 77 6,0 0-77-6,0 0 80 9,0 0-80-9,0 0 88 7,0 0-88-6,0 0 84 7,0 0-84-8,52 7 65 7,-52-7-65-7,7 0 62 6,-7 0-62-5,20 0 59 8,-20 0-59-9,17 0 50 6,-17 0-50-5,21 0 47 5,-21 0-47-6,27 0 50 7,-27 0-50-7,31 0 49 9,-31 0-49-9,35 0 45 8,-35 0-45-8,34 0 37 9,-34 0-37-9,37 0 29 5,-37 0-29-4,37 0 24 5,-37 0-24-6,40 0 23 9,-40 0-23-8,42 0 22 3,-42 0-22-4,44 0 19 10,-44 0-19-10,41 0 19 9,-41 0-19-9,46 0 19 8,-46 0-19-8,54 0 6 4,-54 0-6-4,48 0 0 9,-48 0 0-7,58 0 0 4,-58 0 0-6,58-3 0 9,-58 3 0-9,61-5 0 6,-61 5 0-6,66 0 0 6,-66 0 0-6,74-7 0 9,-74 7 0-9,76-5 0 7,-76 5 0-7,75 0 0 9,-75 0 0-9,74-5 0 5,-74 5 0-5,65-7 0 10,-65 7 0-10,67-2 0 6,-67 2 0-5,63-4 0 8,-63 4 0-9,66-2 0 5,-66 2 0-4,68-5 0 5,-68 5 0-6,72-7 0 10,-72 7 0-10,79-6 0 5,-79 6 0-1,88-5 0 0,-88 5 0-3,95-3 0 6,-95 3 0-7,99-5 0 9,-99 5 0-9,102-7 0 7,-102 7 0-7,100-6 0 8,-100 6 0-8,90 0 0 6,-90 0 0-6,86 0 0 7,-86 0 0-6,84 0 0 7,-84 0 0-7,78 0 0 3,-78 0 0-3,79 0 0 7,-79 0 0-7,69 0 0 5,-69 0 0-6,67 0 0 9,-67 0 0-8,56 0 0 3,-56 0 0-4,58 0 0 10,-58 0 0-10,58 0 0 7,-58 0 0-7,53 0 0 6,-53 0 0-5,46 0 0 6,-46 0 0-7,44 0 0 7,-44 0 0-6,39 0 0 7,-39 0 0-8,31 0 0 4,-31 0 0-4,32 0 0 10,-32 0 0-10,34 0 0 6,-34 0 0-5,33 0 0 9,-33 0 0-10,37 0 0 6,-37 0 0-6,44 0 0 8,-44 0 0-8,51 0 0 6,-51 0 0-6,60 0 0 9,-60 0 0-9,70 0 0 7,-70 0 0-7,71 0 0 6,-71 0 0-6,72 6 0 9,-72-6 0-9,72 7 0 7,-72-7 0-6,59 8 0 7,-59-8 0-8,62 3 0 5,-62-3 0-5,53 8 0 10,-53-8 0-10,49 7 0 7,-49-7 0-7,41 0 0 8,-41 0 0-7,33 5 0 3,-33-5 0-4,18 0 0 7,-18 0 0-5,13 0 0 6,-13 0 0-8,3 0 0 5,-3 0 0-5,4 0 0 9,-4 0 0-9,0 0 0 6,0 0 0-5,0 0 0 8,0 0 0-9,0 0 0 6,0 0 0-6,0 0 0 8,0 0 0-8,0 0 0 7,0 0 0-7,0 0 0 9,0 0 0-9,0 0 0 6,0 0 0-6,0 2 0 8,0-2 0-7,0 0 0 6,0 0 0-7,0 0 0 7,0 0 0-7,0 0 0 8,0 0 0-7,-23 0-89 4,23 0 89-5,-15 0-375 10,15 0 375-10,-24 0-500 7,24 0 500-7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1T05:01:10.6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5030">
    <iact:property name="dataType"/>
    <iact:actionData xml:id="d0">
      <inkml:trace xmlns:inkml="http://www.w3.org/2003/InkML" xml:id="stk0" contextRef="#ctx0" brushRef="#br0">13979 6681 729 0,'0'0'268'11,"0"0"-141"-11,0 0-23 8,0 0-3-1,0 0 2 2,0 0-13-4,0 0-18 3,115 10 7 0,-44-10-5 1,25 0-13-1,36 0-22-2,29 0 6 2,26-13-11 3,16 0-3-7,5-4-7 5,4 2-11 8,0-3-6-13,-1 7 10-4,-8 2-5 9,-9 4 5-1,-5-5-17-1,-16 5 0 1,-19 3 0 0,-21-2 0 1,-27 1 0 2,-28 3 0-9,-26 0 0 4,-26-1 0 3,-18 1 0-1,-8 0 0-3,0 0 0 3,-19 0 0 2,-69 15 0-4,-61 16 0 2,-79 11 0 2,-53-4 0-5,-40 2 0 2,-8-7 0 2,18-1 0-2,29-6 0-1,23-8 0 3,29-5 0 0,29-6 0-4,37-2 0 3,36 0 0-1,35-2 0 1,24 1 0 0,27-1 0 1,24-3 0-1,8 2 0-4,10-2 0 3,0 3 0 2,0-3 0-2,65 0 0 2,45 0 0-1,49 0 0 1,40 5 0-4,33-2 0 1,11 1 0 1,0-4 0 1,-17 0 0 2,-19 0 0-6,-17-15 0 5,-28 0 0-1,-17 4 0 1,-23 5 0-4,-26-2 0 2,-26 2 0 3,-28 2 0-3,-24 4 0 2,-15 0 0-6,-3 0 0 7,-7 0 0-1,-79 4 0-5,-61 25 0 4,-67-4 0 0,-32-10 0 0,-11-10 0 1,14-5 0 0,28 0 0-5,44 0 0 5,29 0 0-4,39 0 0 4,34 0 0-2,38 0 0 2,31 0-33 0,0 0-190-6,43 0-129 7,17 0-311-1</inkml:trace>
    </iact:actionData>
  </iact:action>
  <iact:action type="add" startTime="6442">
    <iact:property name="dataType"/>
    <iact:actionData xml:id="d1">
      <inkml:trace xmlns:inkml="http://www.w3.org/2003/InkML" xml:id="stk1" contextRef="#ctx0" brushRef="#br0">27283 6624 742 0,'0'0'217'3,"0"0"-95"2,0 0 11 3,0 0 1 0,184-29-19 1,-112 27-37-3,27-1-1 2,21 3 2 3,27 0-13-5,30 0-20 2,20 0 1 0,19 8-8-1,20 12-2-1,3-3-7 5,1-4-2-3,1-8-10 1,-11-5 1-5,-22 0 1 2,-23 0-20 1,-29 0 0 2,-39-10 0-2,-38 2 0 4,-28 1 0-8,-23 3 0 6,-16 1 0-1,-12 3 0 0,0 0 0-3,-33 0 0 7,-78 0 0-2,-86 9 0-8,-72 10 0 5,-76-1 0 0,-41-4 0 2,-12-2 0 0,22-1 0-5,43 1 0 7,41 4 0 0,51 11 0-9,44 1 0 5,38 4 0 3,39-9 0-5,52-3 0 2,31-12 0 2,23-8 0 2,14 0 0-7,9 0 0 4,56-8 0 1,46-18 0-2,52 0 0 2,35 3 0-7,30 3 0 6,22 5 0 1,17 5 0-1,7 0 0 1,2 9 0-5,-9 1 0 4,-25 0 0 0,-23 0 0 1,-20 0 0 0,-35-4 0-4,-23-5 0 4,-39 2 0-4,-37 0 0 2,-31 4 0 1,-19 0 0 0,-14 3 0 1,-1 0 0-3,-1 0 0 4,-76 0 0-5,-62 0 0 4,-67 0 0 0,-60 6 0-4,-38 12 0 2,2 2 0 2,18-3 0 1,46 1 0-7,45-8 0 5,50-1 0 2,48-4 0-6,37-1 0 5,33-4 0-1,15 0 0 1,10 5-56-6,7-1-203 9,30 9-200-7</inkml:trace>
    </iact:actionData>
  </iact:action>
  <iact:action type="add" startTime="9493">
    <iact:property name="dataType"/>
    <iact:actionData xml:id="d2">
      <inkml:trace xmlns:inkml="http://www.w3.org/2003/InkML" xml:id="stk2" contextRef="#ctx0" brushRef="#br1">6967 6665 546 0,'0'0'271'5,"0"0"-125"2,0 0-41-1,0 0-33 1,0 0-13 1,0 0 8-2,15 59-30 2,-15-16 20 1,0 4-17-2,0 4-16 2,0-1-14-4,0-5-1 3,0-14 0 1,0-9-4-3,0-12-4 2,0-10 4 3,0 0 1-5,0 0 9-1,0 0 22 3,4 0-18 0,23 0-13 0,4 0 15 1,6 0 9-3,7 0-3 2,8-4 4-1,7-10-3-1,5 3 1 7,1 6 9-9,3-3 10 7,3 8-7-6,6 0-11 4,4 0-6-4,7 0 2 4,9 0-5 0,5 0-10-3,11 0 4 2,5 0 1 0,4-1-5-1,6-5 1-2,0-3 1 5,5 4-1 4,0-5 5-13,-3 5-17 8,6-1 0-4,-2 6 0 2,-1 0 0 3,3 0 0-4,-9 0 0 3,-4 0 0 0,-4 0 0-5,-10 0 0 3,-5-6 0 1,5 1 0 1,-1 2 0-1,3 3 0-3,-1 0 0 2,-2 0 0 2,1 0 0 0,-5 0 0-5,-2 0 0 4,0-6 0 0,-3 2 0 0,0-6 0 0,3 3 0 1,-5 6 0 2,-6-3 0-9,3 1 0 4,-13 3 0 2,8-2 0 1,-8-4 0 0,2 1 0-4,-1-2 0 4,-4-1 0 3,2-1 0-10,-6 3 0 4,-2-1 0 2,-8-1 0 1,-6 3 0-1,-5-3 0 0,0 5 0-2,-4 3 0 3,4 0 0 3,-7 0 0-10,2 0 0 6,3 0 0 1,4 0 0-5,3 0 0 3,-3 0 0 1,-6-2 0 0,-1 2 0 0,-2-4 0 3,-9 1 0-5,0 3 0 5,-6-6 0-10,-6 4 0 6,-4-1 0 2,-5 1 0-2,-2-2 0 3,-4 1 0-6,-8 3 0 5,7-3 0-2,-5 3 0 3,-1-2 0-3,-3 2 0-2,3 0 0 5,-3 0 0-6,0 0 0 4,0 0 0 4,0 0 0-8,0-3 0 1,6 1 0 4,-3-13 0 3,6-8 0-7,0-12 0 7,1 0 0-9,0 1 0 4,-5-1 0 1,1 4 0 0,-6 2 0 1,0 1 0-4,0 8 0 4,0 3 0-4,0 8 0 3,0 0 0 3,0 7-116-7,-6-8-77 2,-19 2-34 2,16 8-124 0,9 0-680 3</inkml:trace>
    </iact:actionData>
  </iact:action>
  <iact:action type="add" startTime="11257">
    <iact:property name="dataType"/>
    <iact:actionData xml:id="d3">
      <inkml:trace xmlns:inkml="http://www.w3.org/2003/InkML" xml:id="stk3" contextRef="#ctx0" brushRef="#br1">20071 6431 638 0,'0'0'266'1,"0"0"-138"6,0 0-32 0,0 0-20 1,0 0-34-2,0 0 28 2,0 0-11 0,0 142-13 0,0-100-8-1,0-1-14 0,0-4-3 2,0-6-9-1,0-6 0-1,0-7-3 0,0-6-4 1,0-7 3 0,0-2-2-2,14-3 11 5,1 0-4-6,11 0-3 3,2 0-1-2,6 0 18 2,11-10 0 0,4-3 6 1,8 1-2-1,8 4 0 7,7 0 2-13,3 3-6 6,5-2 3-5,7 5-5 6,9 2 1 0,12 0-4-2,6 0-4 2,12 0 2-5,4 0-6 3,1 0-4 2,3 0 2 0,1 0 0 0,-5 0 2-5,-1-6 0 4,1 1 2 1,-2-2-16-1,3 1 0 1,-4 2 0-5,-8 1 0 5,-5-1 0-1,3 0 0 2,-2-1 0-7,-1 5 0 3,5-5 0 2,-4 5 0 1,-6-4 0-2,-5 4 0 2,-2-2 0 0,-3 2 0-5,0 0 0 5,1 0 0-3,-1 0 0 2,-3 0 0-1,-1 0 0 2,-2 0 0 0,-7 0 0-1,1-2 0-3,-1-2 0 2,-5-1 0 2,2-3 0 0,-4 1 0-4,-7 1 0 6,-2 6 0-8,-4 0 0 4,2 0 0 1,-13 0 0 1,-3 0 0-1,1 0 0 2,-4 0 0-6,3 0 0 4,6 0 0 1,-4 0 0-5,7 0 0 4,-2 0 0 0,6 0 0 2,-1 0 0-5,-3 0 0 3,-5-2 0-1,-1-1 0 3,-4 3 0-2,-3-2 0-4,-1-2 0 5,-2 1 0 0,-4-3 0-4,5-1 0 6,-5-1 0-6,4 1 0 0,4-2 0 3,1 0 0 0,6 3 0 3,-3 2 0-7,-7 4 0 4,-4-5 0-1,-10 3 0 2,-7 2 0 1,-8-3 0-7,-7 3 0 5,-4 0 0 0,1 0 0 2,-7 0 0-7,0-3 0 10,3 3 0-9,-3 0 0 2,0 0 0 2,0 0 0 3,0 0 0-3,0 0 0-6,0 0 0 8,0 0 0-4,0 0 0 6,0 0 0-9,0 0 0 5,0 0 0 3,0 0 0-6,0 0 0 1,0 0 0 2,0 0 0 0,0 0 0 4,0 0 0-10,0 0 0 6,0 0 0 4,0 0 0-8,0 0 0 2,0-7 0 2,0-10 0 1,2-8 0 0,5-16 0-5,-1 3 0 4,0-4 0 0,-2 8 0 1,-1-1 0-2,-3 0-57 2,0 5-33 0,0 2-73-4,0 24-105 0,0 4-123 5</inkml:trace>
    </iact:actionData>
  </iact:action>
  <iact:action type="add" startTime="14171">
    <iact:property name="dataType"/>
    <iact:actionData xml:id="d4">
      <inkml:trace xmlns:inkml="http://www.w3.org/2003/InkML" xml:id="stk4" contextRef="#ctx0" brushRef="#br1">24313 7538 573 0,'0'0'261'4,"0"0"-109"4,0 0-37-1,0 0-16-1,0 0-20 2,0 0-7 0,0 0 3 1,34-13-17-3,-34 13-11 2,-18 0-10 3,-32 0 20-5,-20 0 45 0,-11 0-58 2,-8 0 6-1,-10 0-7 1,-8 2-7-1,-5 9-4 12,-3 3 2-19,-2-7-9 5,-6-1-1 5,3-6 2-6,2 0-20 4,7 0-6 1,5 0 0 0,4 0 0-5,-1 0 0 7,1-6 0-4,-11 3 0 1,4-3 0-4,-4 1 0 4,1 2 0 0,4-4 0 1,-3 2 0-4,-5 0 0 5,4 2 0-3,5 3 0 2,8 0 0-5,4 0 0 6,10 0 0-4,6 0 0 3,-2 0 0 1,8 0 0-7,2 0 0 5,9 0 0 1,-3 0 0-1,4 0 0-3,12 0 0 3,2 0 0 0,14 0 0 1,10 0 0 1,9 0 0-7,9 0 0 6,3 0 0-1,2 0 0 0,0 0 0 0,0 0 0-5,-4 0 0 8,-4 0 0-2,4 0 0-4,-10 0 0 0,7 5 0 3,3 2 0 0,-5-6 0 0,3 6 0-2,4-2 0 2,-7 7 0 1,5 2 0-2,1 6 0 2,3 4 0-2,0 7 0 2,0 9 0 2,0 6 0-10,0 8 0 8,0 0 0-3,0 1 0 3,0 0 0 0,3-2 0 1,1 12 0-7,7 1 0 4,-1 5 0 2,-1 9 0 0,-2 3 0-5,-1 3 0 5,-1 0 0-1,1-8 0 4,-2 3 0-10,5-1 0 5,-7 6 0 2,0-1 0 1,1 1 0-7,-3 1 0 6,0-2 0 0,0-7 0 2,0-6 0-9,0-6 0 5,0-3 0 2,0-10 0-1,0 1 0-3,8-6 0 3,-2 3 0 2,1 12 0-7,1 7 0 6,5 11 0-1,0 2 0-1,-2 0 0 4,2 0 0-2,-9-4 0-5,4-4 0 3,-2-4 0 2,-3 2 0-1,1-11 0 3,-1-1 0-9,-3-8 0 4,0-3 0 3,0-2 0-1,0 2 0 1,0 9 0-5,0 8 0 5,0 7 0-1,0 4 0 0,0-3 0 1,0-10 0-5,0-7 0 5,0-4 0-2,0 1 0 1,0 2 0 1,0 14 0 2,1 7 0-9,14 11 0 4,-1 3 0 2,0-4 0 1,0 1 0 0,-1-2 0-5,-1-11 0 3,-6-11 0 1,-3-12 0 1,0-5 0 0,-3-3 0-1,0-6 0-3,0 1 0 4,0-7 0-1,0-8 0-3,0-5 0 4,0-10 0-5,0-7 0 6,0-3 0-4,0 0 0 3,0 0 0-3,0 0 0 1,0 0 0 2,0 4 0 0,4 2 0-2,4-4 0 1,5 3 0-2,-6 0 0 2,7-3 0-1,5 1 0-1,6-3 0 5,8 0 0-5,12 0 0 0,13 0 0 1,16 0 0 2,16 0 0-1,13-3 0-1,10-4 0 0,3-3 0 1,-5 3 0 1,3-1 0-1,1-2 0 0,10-3 0 0,5-4 0 0,2 3 0-5,-5-3 0 5,-4 3 0 1,-6 5 0-3,-2 0 0 2,5 4 0-1,3 2 0 1,0-3 0 0,4 0 0 0,-4-2 0 1,-3-3 0-5,-5 2 0 6,-1 1 0-2,0 1 0 0,-8 5 0-3,4 2 0 4,-9-4 0-1,-7 2 0-3,-9-3 0 3,-5-2 0 0,-4-4 0 0,-6 1 0 0,4 3 0 0,-9-3 0 2,-7 5 0-7,-12 0 0 5,-9 2 0 0,-9-1 0-1,-4 4 0 2,-4-1 0-4,-2 1 0 4,-2-3 0 1,-2-1 0-4,-8 4 0 1,-2-3 0-2,-1 3 0 7,-3 0 0-5,0 0 0-3,0 0 0 4,0-3 0 2,0-14 0-6,1-11 0 7,2-15 0-5,-3-12 0 2,6-6 0 1,-6-7 0-4,0-7 0 3,0-5 0 5,0-8 0-11,0-6 0 4,-10-11 0 3,-9-6 0-1,-5-10 0 1,-4-10 0-4,-3-10 0 2,0-8 0 1,-3 0 0 1,6 4 0 0,-2 9 0-4,9 9 0 4,-2 7 0-4,5 5 0 3,2 8 0 0,1 8 0 0,3 4 0-2,3 3 0 2,0 0 0 0,2 6 0-1,-2 3 0 3,4 11 0-6,-2 9 0 4,-2 11 0-2,6 7 0 3,-6-1 0 0,3-2 0-2,-7-7 0 0,-2 0 0 0,-1-2 0 1,-5 0 0-1,1-4 0 1,-4-2 0 1,5 3 0 2,1 4 0-8,3 3 0 4,5 10 0 3,4 1 0-6,1 1 0 6,-1-2 0-3,4-2 0 0,2-2 0 0,-5 4 0 1,5 3 0 0,0-3 0 0,0 3 0-2,0-1 0 2,0 1 0 1,0-1 0-4,0-1 0 4,0-9 0-2,0-1 0 1,0-5 0 0,0-7 0-4,0 1 0 6,0 4 0-2,0 4 0 1,0 15 0-5,0 10 0 5,0 14 0 0,0 7 0-5,0 1 0 3,-3 0 0 4,3-1 0-2,0 0 0-7,0 5 0 8,-1 4 0-3,-2 0 0-1,-3 0 0 3,3 0-60 1,-2 0-56-3,5 0-72 2,-3 0-39-7,3 4-190 9</inkml:trace>
    </iact:actionData>
  </iact:action>
  <iact:action type="add" startTime="18097">
    <iact:property name="dataType"/>
    <iact:actionData xml:id="d5">
      <inkml:trace xmlns:inkml="http://www.w3.org/2003/InkML" xml:id="stk5" contextRef="#ctx0" brushRef="#br0">10430 8416 578 0,'0'0'266'6,"0"0"-109"2,0 0-49-3,0 0-38 3,0 0-25 0,0 0-4 0,0 0 9-2,15-6-4 2,-30 4 41 0,-25 2-26 1,-2 0-21-4,-2 0 0 4,0 0-1-2,-2 0-16 2,-8 0-5-2,9 8 7-1,-12 7-2 2,9-2-2 1,-7 5-3-1,-3 2 4 3,2 0 2-5,0 1-2 4,-2-2-5-6,3 2-7 2,3 1 1 4,1 0-3 2,3 3 0-11,7-2-1 8,1-1 0-2,6-1-2 5,1-1-2-11,4 2 1 8,0 4 1 2,6-1 3-6,-2 5 2 2,-5-2-2 4,2 4-4-7,-5 0 0 4,8 2-1 5,-4-4-1-12,2-1-1 8,6 1 2 1,-2-5-3-4,5 2 1 0,6 1-1 5,-4 1 1-8,2 5-1 6,1 4 2 0,-2 4-2-5,-1 8 1 5,0-2 0 4,-5-2 0-11,3-6 0 4,3 0-1 5,-1-6 1 0,0-2 0-9,3-1 0 9,1-2-1-7,-5 0 0 6,1 0 0-6,-2 1 0 5,4 3 1 2,-3 3-1-9,4 9 1 5,3 8 0 4,-4 5 0-1,-3-3 0-8,6-2 0 8,-2-1 1-1,1-6 1-3,8 0-3 6,-1 0 4-10,5-5 1 4,0-2-2 2,0 1 2 0,0 3 0 2,0 12 0-4,13 3-2 4,2 5 0-7,2 0-1 4,5-6 1 1,1-6 1 1,7-8-1-4,-2-11 1 3,2-2 0 2,2-8-2 2,11-3 1-11,2 7 1 10,2-2-2-7,5 1 1 5,2 4 0 1,-5-7 0-6,6 5-3 4,3-7 0 6,2-2 0-12,6-5 0 8,8 2 0-7,0-4 0 5,7 3 0-1,-3 1 0 1,1 1 0 0,-11 1 0 1,-1 4 0-5,-1-1 0 5,-5-5 0-3,1-1 0 3,6-6 0 1,5-3 0-3,2-5 0-2,8 0 0 3,7 0 0 2,3 0 0-6,-1 0 0 5,1-5 0-2,-7-3 0 2,-4 1 0 0,-8-3 0-5,-5-2 0 4,-1-1 0 0,0-2 0 1,-3 2 0 4,6-4 0-12,-1 4 0 6,-2-2 0 4,-4 1 0-8,-5 3 0 7,-4-3 0-6,-1-3 0 5,-6-3 0-1,1-7 0 5,-3 4 0-11,-2-5 0 5,-3-1 0 4,1 3 0-6,-8-5 0 4,0 2 0-5,3 3 0 5,-3-4 0 5,1 3 0-13,-3 4 0 10,5 0 0-7,-6 0 0 6,-2 3 0-7,-4 0 0 7,-1 0 0 0,0 0 0-6,-4-1 0 4,1-4 0-1,-3 2 0 0,-2-6 0 3,0-2 0-4,1-4 0 0,-2-5 0 3,2 4 0 3,-3-2 0-11,-4 3 0 7,3 1 0 1,-2 3 0 0,2 2 0-4,-3-3 0 2,1 0 0 1,-1-2 0 2,3-8 0-7,-2-8 0 6,-4-7 0-1,-4-12 0 0,-3-6 0-1,0-4 0 1,0-4 0 0,0-5 0 1,-19 3 0-2,-6 7 0-2,-3 4 0 3,-12 9 0 0,-6-3 0 2,-12 7 0-6,-6-4 0 4,-8 3 0 1,-10-2 0 3,-3-1 0-10,-4-8 0 7,-7-1 0 2,1-3 0-9,-4 3 0 8,-11 10 0 0,-8 15 0-7,-9 13 0 6,-10 12 0 4,-6 7 0-11,-1 3 0 10,10-3 0-11,8-1 0 8,13 4 0 0,17 5 0 2,18 9 0-10,13 0 0 5,17 0 0 3,8 0 0-2,15 4 0 1,7 6 0-1,2 2 0 1,6-6 0 0,5 0 0 3,-1-1 0-6,3-2 0 0,1-3-17 6,0 3-53-7,2 0-27 7,0 1-57-4,0-2-43 1,0-1-248-4</inkml:trace>
    </iact:actionData>
  </iact:action>
  <iact:action type="add" startTime="19998">
    <iact:property name="dataType"/>
    <iact:actionData xml:id="d6">
      <inkml:trace xmlns:inkml="http://www.w3.org/2003/InkML" xml:id="stk6" contextRef="#ctx0" brushRef="#br0">9644 8738 606 0,'0'0'237'5,"0"0"-127"-2,0 0 8 7,0 0-27-4,0 0-3 2,0 0 12-2,0 0-11 2,10-32 22 1,-82-6-36-1,-29-2-2-3,-26 1-14 4,-30 2-13-2,-19 2-10 2,-21 9-7-3,-4 1-9 2,5 13 0 10,3 7-3-18,11 5 1 8,4 0 3 0,5 7 5 0,9 31-8-3,-1 2-3 4,10 8 2-1,2-5-10 1,10-5-7-6,17-3 0 5,11-4 0 0,20-5 0 1,5 5 0 0,4 4 0 2,3 1 0-9,9 5 0 5,9 1 0 1,13-10-3 0,21-8 2 1,15-14-2-1,8-10-6-2,8 0-15-2,0-8-1 3,8-35 25 4,26-5-1-5,7-7 1 3,4-3 0-1,-1-1 0 0,2-8 1-3,0-1-1 1,-12 2 0 2,0 1 0 0,-5 12 0 0,-8 13-1 0,-9 21 1 1,-6 7-1-5,-6 12 0 5,0 0 0-4,0 14 1 4,-30 41-13 0,-11 17 12-2,-5 7 1-1,-7 2 0 3,4-7 0-1,4-3 0 0,6-10 0 1,16-15 0-5,7-17 1 5,13-9-1-1,3-12 3-3,0 1 5 4,40-6-3 1,12 0 0 1,13-1 3-10,10-2 4 7,11 6 2 0,2 3 1 2,0 2-3-7,-8 3-12 6,-7 4 0 1,-8-4 0 1,-12-2 0-10,0-7 0 9,-7-5-25 0,-1 0-80-6,4-1-117 2,-43-12-122 2,1-1-544 2</inkml:trace>
    </iact:actionData>
  </iact:action>
  <iact:action type="add" startTime="21287">
    <iact:property name="dataType"/>
    <iact:actionData xml:id="d7">
      <inkml:trace xmlns:inkml="http://www.w3.org/2003/InkML" xml:id="stk7" contextRef="#ctx0" brushRef="#br0">22442 7739 553 0,'0'0'234'3,"0"0"-121"3,0 0 10 2,0 0-35 0,0 0-23 0,0 0-5-2,0 0 17 2,25-14-16 0,-78 14 74 0,-13 0-68-2,-11 0-3 2,-11 6-18 2,-9 14-12-4,3 6-2 4,-5 0-16-5,0 5 0 3,1 4 0 0,1-4 1 4,5 4-3-9,8 0-3 7,5 0 3 1,4 6-3-9,10-1-1 5,7 3-2 1,6 0-3 1,8 5 0 0,10-1-2-5,6 2 2 4,1-4 4 0,8 2-5 3,7 4 0-8,-1 1-1 5,2 9 0 0,10-1 0 2,-4-2 3-6,1-2 0 5,4-1 4-2,0 0-3 0,0-7-1 0,0 0 1 1,0-4-1 0,0-2 1-2,0 1 0 2,0 1-1 0,9-4-1 1,0-1-1 0,-1-1 0-6,12 5-2 6,-1 6 3 3,2 0 1-10,8 9-4 6,-1-8 11 2,2 5-4 1,-5-3-9-9,0-6 0 5,-1-9 0 2,-8-11 0-1,-2-6 0 2,0-6 0-6,6 3 0 4,6-2 0 1,2 0 0-3,9-2 0 3,9-1 0-4,8-1 0 4,3-2 0 0,-1-1 0-5,10 5 0 4,-3-8 0-1,2 0 0 0,5-2 0 0,-1-3 0 2,5 0 0-2,5 0 0 1,7 0 0-1,4 0 0 2,3 4 0-2,-4 1 0 1,0-2 0-1,-8-3 0 0,-2 0 0 1,-7 0 0-1,2 0 0 3,3-5 0 4,-1-8 0-12,-2 8 0 2,-2-1 0 5,2 2 0-2,-4-1 0 0,1 3 0 1,-6-4 0 0,-3 1 0 1,-1-4 0-4,-10-2 0 2,0-1 0 0,-5 4 0 1,-6-2 0 0,-3 5 0-1,1-2 0 1,-1 3 0-1,-1-5 0 1,1 3 0-1,4-3 0 4,-1 1 0-7,1-7 0 4,-4 1 0-1,2-4 0 1,-2-2 0 1,-6 1 0-1,0-1 0-4,-4 5 0 3,-7-2 0 3,4 5 0 0,-6-2 0-7,3 2 0 5,-1 0 0 0,-3-1 0 1,6-3 0-3,-5-6 0 3,6-3 0-2,-4 0 0 6,4-5 0-12,-6 2 0 9,1-7 0-1,-1-4 0 1,-2-8 0-9,-8-1 0 8,-1-5 0 1,-1 0 0-3,-6-4 0-4,0 2 0 5,0 3 0 0,0-3 0 0,0 2 0-1,0-5 0 0,-16-2 0 1,-2-3 0 0,-10-3 0-1,-2 2 0 3,-1 1 0-3,-6 4 0 5,3 1 0-11,-5-2 0 8,0 7 0 0,6 8 0 1,-4 5 0-8,3 9 0 7,0-4 0 1,-8 7 0-6,-5-2 0 3,-5-2 0 3,-8 4 0 3,-3 0 0-12,-2 1 0 8,-1 1 0-5,10 6 0 4,1 0 0 1,7 1 0-1,-2 4 0-2,-2-2 0 5,5 5 0-2,-5-1 0-7,2 1 0 7,-2 0 0-2,-3 4 0 2,-2 3 0-5,0 1 0 3,0 1 0 2,-1 1 0-2,9 2 0 1,-1-4 0-1,2 2 0 2,5-1 0-2,-2-3 0 2,0 2 0-1,1 4 0-2,2 0 0 2,1 0 0 0,-4 0 0 0,6 0 0-4,0 0 0 5,15 0 0-3,4-1 0 3,12 1 0-1,-2 0 0 2,0 0 0-8,-4 0 0 9,-14 0-73-5,-9 0-140 1,16 0-153 2,2 14-585 0</inkml:trace>
    </iact:actionData>
  </iact:action>
  <iact:action type="add" startTime="23282">
    <iact:property name="dataType"/>
    <iact:actionData xml:id="d8">
      <inkml:trace xmlns:inkml="http://www.w3.org/2003/InkML" xml:id="stk8" contextRef="#ctx0" brushRef="#br0">21344 8074 577 0,'0'0'181'3,"0"0"-110"5,0 0 16 0,0 0 13-3,0 0-1 3,0 0-15 0,-167 10-7 0,80-30 2-1,-27-11 3 0,-14-11-15 2,-15 1-25-1,-11-5 17 0,-4 2-8-1,-5 5-4-1,-7 6 1 3,-5 11-12 2,-10 7-9-5,7 13-6 3,-7 2-7 2,-1 0-3-10,1 0-2 6,-3 0 4 0,6 10 0 1,10 2-7-1,10 0 1 0,8-1 0 2,15 3-2-1,8 3 0 0,8 7 1 1,7 7-3 0,3 4 2-5,-2 7 1 1,8 4-3 5,11-3-1-1,3 3-2 3,11-1-2-11,4-4 1 7,13 0 1 1,4-8-1 0,15-7 0-6,14-4 0 4,11-9 1 2,8-1 1 0,2-6-1 0,5-1 0-6,2-1 0 8,4-4-1-4,0 0-13 1,0 0 6-1,4-13 2 0,33-21 5 0,9-7 0-1,6-9 1 2,6-3 0 2,-1-7 1 2,0 4 0-10,-3-2-1 9,-3 5 0-8,-13 13 0 6,-11 12 2-3,-12 11-4 7,-9 5 2-10,-4 12 0 10,-2 0 0-13,0 0-1 8,-5 0-2 0,-34 22 1 4,-8 11 2-9,-1 4-1 4,4 7 0 1,-2 0 1 5,2 4 0-11,7 3-2 8,3-2 2 4,13-3 0-12,2-3 2 2,10-9 0 5,9-8 0 2,0 3 0-7,0-3 1 3,18 2 6 1,23 6 2 2,14-2 3-5,4-7 5 1,9 1 10 5,11-5 1-6,15-10-12 4,8-6-18-5,-1-5 0 4,-5 0 0 0,-17 0 0 1,-19 0 0-1,-21 0 0 4,-16 0 0-11,-17 0 0 7,-6-14 0 1,-6-9-154-2,-26 12-189 2,-13 2-99 4</inkml:trace>
    </iact:actionData>
  </iact:action>
  <iact:action type="add" startTime="25492">
    <iact:property name="dataType"/>
    <iact:actionData xml:id="d9">
      <inkml:trace xmlns:inkml="http://www.w3.org/2003/InkML" xml:id="stk9" contextRef="#ctx0" brushRef="#br0">6696 16909 760 0,'0'0'243'4,"0"0"-95"4,170-13-3 0,-69 2-6-2,33-3-58 2,34-13 4 0,45-15-9 0,46-4-6-2,41 0 1 2,32 9-14 5,-4 17-3-7,-17 20 0-1,-24 0-17 2,-44 6-10 2,-42 23-27-2,-54-1 0 0,-53-11 0 0,-48-8 0 1,-25-8 0 0,-21 6 0-1,-46 7 0 0,-93 10 0 2,-96 1 0-2,-76 6 0 0,-59-4 0 1,-18-2 0-1,15-5 0 1,42 1 0 1,63-3 0-3,62 6 0 1,67-6 0 2,61-3 0-2,38-10 0-1,40-5 0 2,26 0 0 0,76 0 0-1,57-5 0 0,70-10 0 2,57 12 0-2,38 3 0 0,9 0 0 0,-37 0 0 3,-51 0 0-4,-62 23 0 1,-58-9 0 1,-52 3 0 0,-42-7 0-2,-31-8 0 2,-39 6 0 1,-100-5 0-2,-90 4 0 0,-79-7 0 0,-25 0 0 0,-3 0 0 2,39 0 0-3,54-7 0 1,61 4 0 2,72-5 0-1,53 8 0-3,43-2 0 5,20-11 0-2,88-1 0-2,67 3 0 2,76 3 0 0,54 8 0 2,24 0 0-6,-23 0 0 5,-42 0 0-1,-68 0 0 0,-68 11 0-1,-50-5 0 1,-39 3 0-2,-25-4 0 3,-70 15 0-2,-97 5 0 0,-80 8 0 0,-49-8 0 1,-7-5 0 1,32-8 0 1,46-7 0-7,64-5 0 3,58 0 0 2,56 0 0 0,40 0 0-1,7 0 0 1,34-25 0-1,34-2 0 2,10 9 0-4,-5 13 0 4,-8 5 0-1,-7 20 0 0,-45 10-114-2,-6 8-328 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1T05:01:10.6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3994">
    <iact:property name="dataType"/>
    <iact:actionData xml:id="d0">
      <inkml:trace xmlns:inkml="http://www.w3.org/2003/InkML" xml:id="stk0" contextRef="#ctx0" brushRef="#br0">17280 5807 602 0,'0'0'299'2,"0"0"-120"4,0 0-35 2,0 0 15-2,162-9-29 2,-94-5-21 0,18 0-4 0,16-1-26-3,28 2-18 3,19 8-15 0,19 3-16 0,5 2-2 0,0 0 15-2,-13 0-10 2,-20 2-33 0,-27 16 0 0,-38-7 0 3,-35-2 0-8,-25-4 0 6,-15-1 0-2,0-4 0-1,-3 0 0 2,-63-25 0 0,-40-50 0 1,-46-26 0-3,-8-17 0 3,-13-2 0-1,3 8 0-1,16 12 0-1,21 14 0 2,29 23 0-1,23 20 0 2,33 20 0-4,22 11 0 4,21 12 0-1,5 0 0 1,0 12 0-3,0 54 0 1,0 31 0 2,17 20 0-2,20 11 0-1,0-6 0 3,6-2 0-2,-5-8 0 0,-1-15 0 1,-7-12 0 0,-7-26 0 0,-8-22 0-1,-9-17 0 0,1-17 0 0,-7-3 0 2,5 0 0-2,4 0 0-2,3-3 0 5,8-45 0-3,17-29 0 2,11-35 0-4,3-32 0 5,7-31 0-4,3-17 0 2,-9 2 0 0,-2 18 0-2,-12 41 0 3,-14 43 0-3,-8 38 0 2,-8 30 0-2,-8 17 0 3,0 3 0-2,0 0 0-1,-21 52 0 3,-37 42 0-2,-30 47 0 2,-19 28 0-3,-11 15 0 2,-5 0 0 0,3-21 0 1,7-29 0-4,14-24 0 3,13-33 0 1,23-25 0 1,14-21 0-6,24-20 0 3,16-8 0 3,6-3 0-5,3 0 0 6,0 0 0-3,0 0 0-1,0 0 0-1,0 0 0 0,0 11 0 2,0 19-75-1,0-15-294 1,0 9 18-2</inkml:trace>
    </iact:actionData>
  </iact:action>
  <iact:action type="add" startTime="9142">
    <iact:property name="dataType"/>
    <iact:actionData xml:id="d1">
      <inkml:trace xmlns:inkml="http://www.w3.org/2003/InkML" xml:id="stk1" contextRef="#ctx0" brushRef="#br1">9623 12162 404 0,'0'0'426'7,"0"0"-232"1,0 0-46-2,0 0-6 1,0 0-14 2,246-21-38-2,-110 13-6 2,28-5-17-4,15-5-19 5,15 3 5-5,-9 2-12 3,-17 6-12 0,-20 5-1 0,-33 2 9-1,-37 0 7-1,-33 0-7 3,-25 0-8-1,-27 10-11-1,-95 10-18 0,-65 5 0 1,-69-6 0 1,-14-17 0-4,3-2 0 3,27 0 0 0,42 0 0 0,38 0 0-2,37 0 0 2,35 0 0-1,40 0 0 1,22 0 0-2,6 0 0 3,25 0 0-1,42 0 0 0,38 0 0-2,18 0 0 2,18 9 0 0,2 26 0 0,-13 0 0-2,-23-2 0 3,-26-7 0 1,-33-8 0-4,-28-9 0 0,-20-4 0 3,-38 1 0-1,-61-4 0 0,-40-2 0 1,-5 0 0-2,9 0 0 2,20-13 0-2,26-2 0-3,31 10 0 4,29 1 0 1,29 1-12-2,0 3-116 0,19 0-96 3,24 0-154-3</inkml:trace>
    </iact:actionData>
  </iact:action>
  <iact:action type="add" startTime="10249">
    <iact:property name="dataType"/>
    <iact:actionData xml:id="d2">
      <inkml:trace xmlns:inkml="http://www.w3.org/2003/InkML" xml:id="stk2" contextRef="#ctx0" brushRef="#br1">18658 12203 417 0,'0'0'385'3,"0"0"-180"5,0 0-85-1,0 0 13 2,0 0-33-4,0 0 3 4,0 0-26-4,130 10-6 4,-14 1 2-2,23-2-22 1,22-9 3-2,11 0-6 2,-2 0-12 0,-16 0 11 0,-28 0-7-3,-39 0-5 4,-34-2-7 4,-29-1-7-9,-16-1-18 1,-8 3-3 5,-82-2 0 0,-73-4 0-3,-66-1 0 0,-33-12 0 2,-5-3 0-1,34 2 0-3,40 7 0 2,49 14 0 4,50 0 0-6,38 0 0 1,34 0 0 2,14 0 0-1,25 0 0 1,56 0 0 0,52 3 0 2,35 8 0-4,27 1 0-1,8 5 0 4,-4 3 0-1,-34 3 0 1,-38-3 0-4,-44-2 0 3,-40-11 0 2,-37 1 0-5,-9-1 0 3,-86 6 0 2,-44 7 0-6,-45-2 0 2,-2 0 0 5,5 2 0-3,23 4 0-4,33-4 0 4,38-4 0 7,44-3 0-14,19-11 0 8,18-2 0-5,25 0 0 4,46 0 0 1,18-20 0-4,0 3 0 3,-11 6 0 0,-27 2 0 0,-28 5-53 2,-23 4-85-2,0 0-90-3,-12 0-128 2</inkml:trace>
    </iact:actionData>
  </iact:action>
  <iact:action type="add" startTime="12961">
    <iact:property name="dataType"/>
    <iact:actionData xml:id="d3">
      <inkml:trace xmlns:inkml="http://www.w3.org/2003/InkML" xml:id="stk3" contextRef="#ctx0" brushRef="#br0">10747 8449 121 0,'0'0'317'3,"0"0"-182"6,0 0 8-1,0 0-1-2,0 0-58 2,0 0-13 0,0 0-4 0,4-21 9 0,-32 12 21-1,-9 6-44-1,-13 3-8 4,-10 0 9-5,-11 7-12 3,-7 21-15 0,-4 3-14-1,0 6-3 2,3 1-4-3,10 2 0 5,5 3 1-4,2 0 9 1,7 5-1-2,8 2 2 4,2 5 3-4,11-4-7 3,6 6 1-4,2 4-7 4,11 2 0-2,1 3 0-1,7-1 0 2,7 8 0-1,0-3 5 3,0 2 1-3,0-3 0 0,22-3 3 0,21-8 12 2,10-2-10-3,21-1-6 0,12-7-3 2,16-1 2 0,18-6-4 0,16-16 7-2,11-5-5 1,8-8 4 2,-2-4 5 0,-1 2-1-2,-4 0-5 0,-18-2 7 1,-7-8 0 0,-21 0 0-2,-19 0-5 2,-18-38-4 1,-10-17-5-3,-11-18-3 2,-7-11 0-1,-13-9-1 3,-11-14-1-4,-13-10 2-1,0-9 0 4,-13 2-1-1,-37 12 1 0,-18 17-2-2,-15 28-1 5,-19 12-1-5,-8 14 0 6,-10 16-1-11,0 10-34 7,2 10-77-1,-5 5-75-2,92 0-131 4,0 0-37-1</inkml:trace>
    </iact:actionData>
  </iact:action>
  <iact:action type="add" startTime="14111">
    <iact:property name="dataType"/>
    <iact:actionData xml:id="d4">
      <inkml:trace xmlns:inkml="http://www.w3.org/2003/InkML" xml:id="stk4" contextRef="#ctx0" brushRef="#br0">10115 8640 249 0,'0'0'230'3,"0"0"-48"4,0 0-5 3,0 0-35-5,0 0-57 3,0 0-19-1,0 0-7 2,14-23 36-4,-20-14-32 3,-26-6-5 0,-8 3 16-1,-15-3-8 0,-13 3-21 1,-10-1-4 0,-13 8-3 0,-8 3 6-1,-6 2-12 1,-10 8 1 4,-5 0-6-9,-3-2 1 3,-18 6-7 2,-5 1 7 0,-2 1-7 1,-12 6-5-3,9 3 1 2,5-3-2 0,-4 8 0-2,2 0-1 2,-1 0-2-1,8 0-1 1,5 0-1 0,1 0-1-1,-1 0-4 1,-6 0 0 0,-1 4 1-3,5 16 2 4,15 6-8-1,9 2 0 2,9 2 0-5,1 1 0 5,7 9 0-4,-7 6 0 5,6 6 0-9,8 6 0 5,9-5 0 3,10-4 0-3,6-5 0 0,16-7 0 1,-4-1 0-2,8 2 0 3,-1 0 0-2,-1-3 0 0,3-2 0 1,7-4 0 0,8-6 0-1,9-5 0 1,8-7 0 0,7-5 0 0,5-5 0-3,0-1 0 2,0 0 0 2,0 0 0-2,0 0 0 2,0-25 0-3,21-18-3 3,9-8 3-2,1-10 0-1,0-1 0 2,3-1 3 0,-7 5-3 0,-7 15 0-2,-8 20 0 2,-9 11 0 0,-3 12 0-1,0 0 0 4,0 9 0-5,-25 28 0 0,-12 7 0 2,3 4 0 0,0 5-3-3,0-3 3 4,3-1 3-1,10-6-3-1,5-6 0 0,7-8 0 2,9-5 0-2,0-7 0 2,0-6 0-4,28 3 0 4,27 0 0-2,7-2 0-1,6-4 0 2,-6-1 0 0,-1 0 0 0,-12-3 0-2,-15-2 0 3,-6-2 0-1,-3 0 0 0,-13 0 0-3,4 0 0 2,2 0-76 2,8 0-147-2,-21 0-123 3,11 0 95-5</inkml:trace>
    </iact:actionData>
  </iact:action>
  <iact:action type="add" startTime="15693">
    <iact:property name="dataType"/>
    <iact:actionData xml:id="d5">
      <inkml:trace xmlns:inkml="http://www.w3.org/2003/InkML" xml:id="stk5" contextRef="#ctx0" brushRef="#br0">19813 8414 449 0,'0'0'192'4,"0"0"-39"4,0 0-77 0,0 0-14-4,0 0 2 4,0 0 44 0,0 0-33 0,-171 10-26-2,88-10 1 1,-8 0-12 2,-19 7-1-1,-10 13-5-1,-8 11-11 0,0 10 1 2,5 13-6-2,12 4-1 2,21 5-3 1,12 5 1-4,16 2 1 1,17 3 9 0,8 8 2 0,19 2-4 2,11 3 0-2,7-1-2-2,0 2-3 4,39-1-4-2,26 1 0 3,16 1 5-4,18-1 9 2,12-2 0 0,11-3-6 3,11-6-3-9,0-16 7 6,0-19-6 0,-3-31-9 0,6-10 7 1,-8-38-1-4,2-45-13 1,-4-16-2 3,-14-19 0-3,-10-5 0 2,-16-6 0 2,-19-4 7-4,-21-1 6 0,-29 0-8 3,-17 1-1-2,-3 8-4 2,-57 7 0-4,-26 9 0 2,-25 18-1 2,-21 18-9-1,-13 21-53-1,-9 14-55 0,5 17-55 2,101 21-89-2,11 0-375-1</inkml:trace>
    </iact:actionData>
  </iact:action>
  <iact:action type="add" startTime="16677">
    <iact:property name="dataType"/>
    <iact:actionData xml:id="d6">
      <inkml:trace xmlns:inkml="http://www.w3.org/2003/InkML" xml:id="stk6" contextRef="#ctx0" brushRef="#br0">18855 8819 491 0,'0'0'185'2,"0"0"-29"4,0 0-87 2,0 0-35-1,0 0 58 2,0 0 0-4,-176-10-19 3,80-18 2 0,-21-7 11-2,-22-5-6 3,-26-6-2-2,-20 1-17 2,-11-7-1-3,-26-3-11 2,-11 1 0-1,-6-1-11 6,-7 6-6-10,-1 9-5 4,3 6-11 2,10 2-1-1,4 3-3-2,16 1-4 1,9-1-1 2,16 0 1-1,8-1-2 0,10 5 3-2,-2 4-4 1,5 3-1 2,9 9-4-4,3 6-1 3,8 3 1 1,-4 0 0-1,5 0 3-1,14 15-1 2,6-7-2-2,11-1 0 2,13-6 0-4,5 3 0 4,9-1 1-2,9 2-1 2,5 8 0-3,2 0 0 2,11 1 0 0,9-1 3-1,3 0-3 0,16 2 0 1,0-4 0 0,-3 6-1-1,8-5 1 0,-2 0 1 0,3 1-1 1,5-1 0 0,3-4-1-2,6-3 1 2,8 0 0-2,1-5-1 2,5 0 1-2,0 0-3 2,0 0-2 0,0 0-6 0,5 0 5 0,15-18 6-1,11-11 0 2,6-2 0 0,14-9 0-2,5-5-1-2,9-1 1 2,2 0 1 1,-10 9-1-1,-5 4 1 0,-13 11 0 2,-8 4 0-1,-13 8 2-3,-7 3-3 4,-9 7 3-2,-2 0-3 2,0 0 2-4,-2 0 2 3,-42 32-1 0,-21-2-2 1,-2 5-1-1,-10-5 0-3,3 3 2 5,9 1-2-4,15 1 2 0,14 0-2 3,13-6 2-2,9-7-2 1,13-4 1 0,1-4 1-2,0-2 11 3,41 6 1-2,21 3 10-1,20 6 10 3,7 8 2-1,7 6-36 0,-3 6 0-3,-3-4 0 3,-16-5 0 0,-23-13 0 0,-20-11 0-1,-18-3 0 0,-6-8 0 2,-4 0 0-2,-3-3-31-1,0 0-121 2,0 0-101 0,0 0-138 0</inkml:trace>
    </iact:actionData>
  </iact:action>
  <iact:action type="add" startTime="18719">
    <iact:property name="dataType"/>
    <iact:actionData xml:id="d7">
      <inkml:trace xmlns:inkml="http://www.w3.org/2003/InkML" xml:id="stk7" contextRef="#ctx0" brushRef="#br0">4822 15532 737 0,'0'0'241'6,"0"0"-89"2,0 0-11-1,0 0-27 0,249 22-6 1,-117-22 7-1,38 0-13 2,31 0-6-3,14-20-11 2,-2 3-26 0,-15 9-6 0,-34 8-9 3,-35 0-44-8,-46 0 0 5,-36 0 0 0,-29 8 0-2,-18 4 0 2,-41 8 0 1,-82 9 0 0,-69 5 0-3,-57-3 0 3,-14-8 0-2,-4-6 0 2,35-5 0-4,47-4 0 1,41 5 0 3,52-3 0-2,36 2 0 0,31-4 0 1,25-8 0 0,0 0 0-1,58 0 0-1,51-25 0 3,48-4 0-2,44 0 0 2,29 3 0-3,-5 7 0 2,-17 6 0 0,-43 13 0 0,-42 0 0-3,-49 0 0 3,-49 0 0 1,-39 32 0-2,-108 8 0-1,-78 9 0 2,-59 0 0 1,-15-8 0-2,15-10 0 0,37-9 0 0,41-2 0 3,54-7 0-4,49-6 0 0,47-7 0 3,31 0 0-2,32-14 0 2,66-27 0-3,50-7 0 2,41 3 0-1,24 7 0 2,5 16 0-3,-21 16 0 2,-37 6 0 0,-48 0 0 2,-41 3 0-5,-46 17 0 3,-25 15 0 0,-53 4 0 0,-61 10 0-1,-34-3 0 0,-9-11 0 2,6-13 0-2,24-1 0 0,40-11 0 0,38-2 0 2,25-8 0-2,24 0 0-3,33 0 0 4,54-10 0 2,46-10 0-1,24 0 0-3,12 6 0 3,-14 4 0-3,-23 8 0 3,-37 2 0-4,-41 0 0 3,-27 0 0 0,-27 0 0 0,-16 6 0-3,-60 18 0 2,-30 4-67 2,35-15-224-1,12 2-134-3</inkml:trace>
    </iact:actionData>
  </iact:action>
  <iact:action type="add" startTime="21609">
    <iact:property name="dataType"/>
    <iact:actionData xml:id="d8">
      <inkml:trace xmlns:inkml="http://www.w3.org/2003/InkML" xml:id="stk8" contextRef="#ctx0" brushRef="#br1">11654 16443 481 0,'0'0'200'4,"0"0"-73"4,0 0-6-1,0 0-49-1,0 0-11 3,0 0 8-1,0 0 20-3,20 26-38 4,-20 11-40-2,0 1 5 1,0 3-4-1,0-4-8 1,0-12 2 0,0-8-1 0,0-8 0-3,0-9 11 4,0 0 9-1,6 0 28-1,22 0-23 0,15 0-26 0,11 0 18 2,12 0 19-1,17 0-2 2,6 0-5-5,17 0-7 5,-3 0-5-3,-1 0-3-1,-8 0 0 2,-11 0 4 1,-9 0 5-2,-9 0-4-1,-11 0-7 3,-4 0 0-2,-6 0-3 0,-4 0-1 0,-10 0-6 2,-6 0-1-2,-8 0-1 2,0 0 2-5,-1 0 1 3,1 0 1 1,5 0-3 1,0 0 2-2,2 0-7-1,-3 0 2 3,0 0-2-4,1 0 0 3,0 0-1 1,2 0 0-2,-5 0 2 1,-6 0 0-2,1 0 0 3,-7 0-2-1,0-5 1 2,-3 5 0-7,-3 0 1 5,0 0-2 0,0 0 0-1,0 0-1 0,0 0 1 1,0 0-1 0,0 0 1 0,0 0-2-1,0 0 1 0,0 0 1 2,0 0 0-2,0 0 0-1,0 0 0 2,0-4 1 0,0 4-2-1,0-4 0 0,0 3 1 2,0-11 0-2,0-20 0 3,0-7 1-5,0-13 0 2,0-3-2 2,0 1 2-2,0 5-3 1,0 3 1-1,0 15-2 1,0 14-36 1,0 8-40-4,0 5-58 3,0 4-75-1,0 0-136 1</inkml:trace>
    </iact:actionData>
  </iact:action>
  <iact:action type="add" startTime="23057">
    <iact:property name="dataType"/>
    <iact:actionData xml:id="d9">
      <inkml:trace xmlns:inkml="http://www.w3.org/2003/InkML" xml:id="stk9" contextRef="#ctx0" brushRef="#br1">18481 16443 626 0,'0'0'249'4,"0"0"-128"2,0 0-56 1,0 0-32 1,0 0-2 0,0 0 8-1,0 0 12 0,0 172 3 2,6-128-5-3,-6 2-10 2,2-9-12-1,0-6-1 2,-2-8-6-2,3-13-6 0,4-8 4 1,-1-2-11-1,6 0-7 0,7 0 2 0,11 0 14 2,7-12-3-2,6-4 15 2,12-3 5-4,10-4 4 8,13 1 0-9,11 1-10 4,7 4-2-1,2-1 4 1,1 8-2 2,3 7-2-5,2-5 9 5,-7 4-6-4,7 2-10 4,-8-2-1-7,-1 4-10 5,-8 0 4 0,0 0-6-1,-7 0-5 1,-3-2 2-2,-10-1 1 4,-6 3 1-3,-14 0 0-1,-6 0 2 2,-12 0-1 3,0 0 1-4,-5 0-5-2,-9 0 2 3,-2 0 3-1,0 0-6 2,-7 0 3-3,3 0 0 3,-5 0 0-3,1 0-1 2,-5 0-1 1,3 0 0-4,1 0-1 4,-1 0 3-2,0 0-2 2,-3 0-1-4,0 0 0 5,0 0-2-3,0 0 4-3,0 0-5 5,0 0 4-2,0 0-2 2,0 0 0-2,3-2-4 0,-3-16 2 1,0-10-4 0,0-9 7-2,0-8 0 2,0 7 1 2,0 8-2-4,0 10-3 1,0 8-70-1,0 4-16 3,0-3-78-1,0 2-46-2,0 3-75 1,0 4-724 3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1T05:01:10.659"/>
    </inkml:context>
    <inkml:brush xml:id="br0">
      <inkml:brushProperty name="width" value="0.05292" units="cm"/>
      <inkml:brushProperty name="height" value="0.05292" units="cm"/>
    </inkml:brush>
  </inkml:definitions>
  <iact:action type="add" startTime="1025">
    <iact:property name="dataType"/>
    <iact:actionData xml:id="d0">
      <inkml:trace xmlns:inkml="http://www.w3.org/2003/InkML" xml:id="stk0" contextRef="#ctx0" brushRef="#br0">12038 4057 497 0,'0'0'337'7,"0"0"-163"-1,0 0-76 1,0 0-11-1,0 0-31 2,0 0 2 0,0 0 13 2,0-7 6-5,0 14-9 4,0 16-46-2,0 3 18 1,0 1-12-2,0 1-1 2,0 0-4 0,0-1-4 6,0-7-3-13,0-10-8 6,0-3 8 5,0-5-9-5,0-2 7-5,0 0 2 7,0 0 0 1,0 0-3-4,0 0-4 1,0 0 7 0,18 0 2 1,9 0-9 0,1 0 4-2,10-6 4 1,2-5 0 6,11-1 3-6,2-3-5-4,5 5 7 16,2 0 0-19,0 0-3 7,0 4 5 0,1 3 9 3,1-3-28-6,0 3-5 4,6 1 0-2,3-5 0 4,2 7 0 0,1-2 0-4,-2 2 0 6,-1 0 0-9,-8 0 0 7,-9 0 0-6,-6 0 0 3,-7 0 0 6,-13 0 0-11,-4 0 0 6,-8 0 0-2,-5 0 0 3,-7 0 0-3,6 0 0 4,-7 0 0-2,3 0 0-3,2 0 0 3,-2 0 0 0,1 0 0-4,-6 0 0 9,-1 0 0-6,3 0 0-2,-3 0 0 2,0 0 0 1,0 0 0-1,0 0 0 2,0 0 0-4,0 0 0 3,0 0 0 0,0 0 0 6,0 0 0-14,0 0 0 7,0 0 0 3,0 0 0-3,0 0 0 2,0 0 0-1,0 0 0-3,0 0 0 2,0 0 0 0,0 0 0 1,0 0 0 0,0 0 0 2,0-6 0-6,3-25 0 5,-3-16 0 1,0 2 0-4,0-11 0-1,0 3 0 3,0 7 0 1,0 9 0-1,0 17-15-1,0 17-156-1,6 3-81 2,2 0-142 3</inkml:trace>
    </iact:actionData>
  </iact:action>
  <iact:action type="add" startTime="2579">
    <iact:property name="dataType"/>
    <iact:actionData xml:id="d1">
      <inkml:trace xmlns:inkml="http://www.w3.org/2003/InkML" xml:id="stk1" contextRef="#ctx0" brushRef="#br0">18935 4040 36 0,'0'0'858'7,"0"0"-669"-3,0 0-68 4,0 0-11-1,0 0-60 0,0 0 2 0,0 0 1 1,13 86-25-2,-13-58 10 4,0-1-5-3,0-7 2 1,0-5-6-1,0 5-5 0,0-7-7 1,0 4 0 0,0-4 3 0,2-8-5 0,-2 0 1 0,0-5 0 2,3 0 1-8,-3 0-2 6,6 0 12 2,0 0-4 1,7 0 2-10,3 0-1 8,14 0-18-1,1 0 3 1,7 3 7 0,5-3-4-7,5 0-1 7,3 0 2 5,4 0-5-13,6 0 2 6,4 0 3 2,4 0 0-1,10 0 3 3,-1 0-6-9,-4 0 1 8,-1 0 0-4,2 0-11 3,-10 0 0 0,1 0 0 0,-6-3 0-5,-5 0 0 4,-6-4 0 2,4-1 0-5,-9 1 0 3,-2 1 0 2,-1 3 0-7,-4-3 0 5,0 1 0 1,-6 2 0-3,1-2 0 6,-6 2 0-9,-1-1 0 5,-7 4 0 2,-2-3 0-6,-2 3 0 4,-4 0 0 0,3 0 0-3,-2 0 0 4,2 0 0 3,0 0 0-8,2 0 0 6,-2 0 0 1,4 0 0-8,-2 0 0 5,2 0 0 1,3 0 0-5,-3 0 0 3,4 0 0 7,0 0 0-14,-2 0 0 8,2 0 0 4,-8 0 0-2,2 3 0-6,-6-3 0 4,-2 0 0-4,3 0 0 4,-5 0 0 2,5 0 0-6,-1 0 0 3,0 4 0 1,3-4 0 0,-8 0 0-1,4 0 0 0,-8 0 0 7,0 0 0-13,0 0 0 7,0 0 0-1,4 0 0 8,-4 0 0-15,0 0 0 8,0 0 0 0,0 0 0 0,5 3 0 1,2-3 0-1,-4 2 0-2,0 1 0 1,0-3 0-1,-3 3 0 2,0-3 0 3,4 0 0-6,-4 0 0 1,3 0 0 4,-3 0 0 1,2 0 0-7,1 0 0 1,6 0 0 4,-5-8 0-2,6-12 0 1,-4 10 0-2,-3 2 0 2,5-1 0 0,-7-5 0 1,2-4 0-3,3-7-87 9,-2-9-97-12,2-7-26 7,3 27-107-7,0 5-353 6</inkml:trace>
    </iact:actionData>
  </iact:action>
  <iact:action type="add" startTime="10607">
    <iact:property name="dataType"/>
    <iact:actionData xml:id="d2">
      <inkml:trace xmlns:inkml="http://www.w3.org/2003/InkML" xml:id="stk2" contextRef="#ctx0" brushRef="#br0">494 10780 219 0,'0'0'303'3,"0"0"-181"5,0 0 16-3,0 0 36 1,0 0-46 2,0 0-5 0,0 0 22 0,0 0-10-1,0 0-32 0,115-2-41 2,-11 17 9-2,26 0-10 1,34-6-13-1,37-7-14 1,17-2-4 1,16 0-6 1,1-21-1 1,-7-9 1-10,-24 1 2 16,-31 4-6-12,-33 1 7-5,-37 4-20 8,-29 3-7 3,-29 11 0-7,-29 4 0 4,-12 2 0 0,-4 0 0-1,0 0 0 2,-41 0 0-4,-57 2 0 3,-54 20 0 4,-58-9 0-7,-44-7 0 8,-21-4 0-11,-3-2 0 7,28 0 0-4,46 4 0 1,42 0 0 2,51 3 0 2,42-2 0-6,38-1 0 4,25-4 0 1,6 0 0-2,0 0 0 0,81 0 0 0,72 0 0 1,69 0 0 1,35 0 0-4,10 0 0 4,-22 0 0 1,-44 0 0-4,-44 8 0-1,-50 6 0 4,-39-5 0 1,-30-1 0-5,-21-5 0 4,-13 1 0-3,-4 4 0 2,-1 9 0 1,-64 11 0 0,-51 5 0-2,-47-3 0 1,-26-4 0-4,-11-8 0 7,14-4 0-8,26-4 0 7,34-5 0 2,36 0 0-9,39-5 0 4,34 0 0 3,17 0 0-5,0 0 0 3,31 0 0-3,75-10 0 4,51-20 0 1,49 2 0-6,19 3 0 3,-9 7 0 3,-33 6 0-1,-46 3 0-4,-55 6 0 4,-42 1 0-4,-19 2 0 3,-16 0 0-2,-5 0 0 1,0 0 0 2,0 0 0-2,0 0 0 0,0 0 0 1,0 0 0 0,-18 0 0 0,-27 14 0 0,-20-2-88-1,34-9-194 3,-3-3-153-5</inkml:trace>
    </iact:actionData>
  </iact:action>
  <iact:action type="add" startTime="17828">
    <iact:property name="dataType"/>
    <iact:actionData xml:id="d3">
      <inkml:trace xmlns:inkml="http://www.w3.org/2003/InkML" xml:id="stk3" contextRef="#ctx0" brushRef="#br0">1057 16776 136 0,'0'0'43'3,"0"0"-32"3,0 0 10 2,0 0-13-1,0 0 28 0,0 0 77 1,0 0 64 0,0 0 25 0,0 0 1-1,-96-123-37 2,96 123-9-2,0 0-3 2,21 0-39-5,44 0-8 4,48 0-65 0,35 0 9 0,43-6-4 4,33-19-8-9,12-7-2 5,-7-2 5 0,-23 10 4-2,-29 3-2 2,-30 16-4 1,-24-3-30-2,-37 8-10-1,-36-4 0 2,-25 4 0-1,-19 0 0 4,-6 0 0-7,-16 0 0 4,-77 4 0 2,-54 19 0-3,-59 0 0-2,-25-3 0 5,-10-7 0-4,7 2 0 2,29 0 0-2,37 2 0 2,50-2 0 0,43-7 0 1,36-2 0-3,29-6 0 1,10 0 0 2,65 0 0-2,71-20 0-2,76-15 0 6,44 1 0-5,4 2 0 0,-11 6 0 2,-44 13 0 1,-51 4 0-2,-44 6 0 0,-46 3 0 0,-36 0 0 2,-21 0 0 0,-7 0 0-3,-27 0 0 0,-60 25 0 4,-45 10 0-4,-35-4 0 2,-7-11 0-1,-4-5 0 1,0 0 0 0,32-8 0-1,42 6 0-1,44-5 0 3,36-5 0-3,24-3 0 4,15 0 0-5,82 0 0 3,53 0 0 1,41 0 0-2,-6 0 0-1,-18 2 0 2,-37 3 0 0,-38 8 0-1,-40-8 0 0,-29-5 0 1,-20 3 0 0,-3 11 0-1,-53 9 0 1,-40 15 0 1,-46 2 0-2,-23 3 0 0,-6-11 0-2,0-1 0 4,22-3 0 2,38-10 0-6,43-6 0 3,40-7 0-2,22-5 0 2,3 0 0-2,65 0 0 2,55-10 0 2,42-16 0-4,6 6 0 5,-25 7 0-8,-36-1 0 5,-36 8 0 0,-30 1 0-3,-21 5 0 4,-16 0 0-1,-4 0 0 0,0 0 0 0,0 0 0-3,-28 20 0 4,-34 19-201-1,20-14-216 0,1-8-575-2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1T05:06:32.8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132">
    <iact:property name="dataType"/>
    <iact:actionData xml:id="d0">
      <inkml:trace xmlns:inkml="http://www.w3.org/2003/InkML" xml:id="stk0" contextRef="#ctx0" brushRef="#br0">21992 10128 311 0,'0'0'329'11,"0"0"-185"-9,0 0-56 4,0 0 4 1,0 0-37 1,0 0-19 1,0 0 7-2,18-111 65 1,-40 71-12 1,-3 7-30 0,0 5 11-6,-8 6-18 5,-13 4-9 0,-14 1 14 1,-13 4-13 0,-10 6-17 0,-7-2 0-6,0 7-13 17,-2 2 2-20,0 0 0 7,5 0-4-3,-3 13 3 4,4 17-5 2,4 4 3-7,4 5-4 6,5 2 1-2,2 2-1 3,6 4-3-5,7 4 1 2,5 9-3 2,3 5 4-2,-2 13-2 4,11 3 1-7,7 5 0 3,-3 2-4 3,10-3-3 0,-4-9-2-6,10-8-5 3,-3 0 0 2,5-3 0-3,4 1 0 2,5 6 0-3,7 7 0 5,3 14 0 8,0 10 0-15,24 8 0-3,20 10 0 7,11 3 0 1,10 1 0 2,9 4 0 3,9 4 0-10,6-2 0 7,5-2 0-7,-5-1 0 7,2-12 0-6,3-3 0 5,1-10 0 2,4 0 0-7,8-2 0 5,7-11 0-4,6-6 0 6,11-21 0-5,13-17 0 3,7-12 0-5,12-14 0 6,-2-5 0 3,3-4 0-10,-13-4 0 9,-7-7 0-9,2 0 0 8,4 0 0-8,5-44 0 5,-3-19 0-3,-8-26 0 5,-17-26 0-6,-22-26 0 6,-14-18 0-3,-25-32 0 0,-21-9 0 6,-20-11 0-10,-25-8 0 11,0 7 0-12,-37 8 0 6,-46 10 0-4,-30 8 0 5,-24 3 0 4,-14 9 0-11,-22 8 0 12,-11 17 0-11,-8 19 0 8,-20 15 0-8,-4 15 0 7,-1 11 0-7,11 15 0 6,22 20 0-5,13 19 0 7,14 12 0 2,13 6 0-11,14-6-43 9,17-12-149-8,103 30-107 6,10-7-246-3</inkml:trace>
    </iact:actionData>
  </iact:action>
  <iact:action type="add" startTime="7743">
    <iact:property name="dataType"/>
    <iact:actionData xml:id="d1">
      <inkml:trace xmlns:inkml="http://www.w3.org/2003/InkML" xml:id="stk1" contextRef="#ctx0" brushRef="#br0">21344 14643 158 0,'0'0'71'7,"0"0"23"2,0 0-42-7,0 0-25 6,0 0 17 0,0 0 47-3,0 0 42 3,0 0-9 1,0 0 0-2,0 0 25 1,-25 0-30-2,-5 0 17 3,-14 0-10-1,-21 0-15-3,-24 0-13 3,-28-7-14 0,-25-1-12 5,-13 2-11-8,1 3-27 0,7 1-4 4,20 0-11-1,22-2-1-2,18 1-12 1,25 3-2 2,20 0 0-2,21 0-4-1,17-3 3 3,4 3 2-1,9 0 34 2,65 0-28-6,41 0-11 4,47 0 0 1,28 0 0-2,12 0 0-1,-7 0 0 1,-31 0 0 2,-30 0 0-2,-41 0 0-1,-28 0 0 4,-31-3 0-4,-22 3 0 3,-12 0 0-3,0 0 0 1,-53 0 0 2,-51 0 0-1,-43-9 0 0,-30-2 0-2,-1-4 0 1,17 5 0 1,22-2 0-2,35 6 0 2,36 3 0 0,31 3 0 1,19-2 0-3,18 2 0 1,0 0 0 2,58 0 0 1,49 0 0-6,39 18 0 5,29 10 0-1,7-3 0-1,-8-2 0 0,-15-5 0 0,-39-11 0 1,-34-7 0-1,-35 0 0 1,-30 0 0-2,-12 0 0 2,-9 0 0 0,0 0 0-2,-24 0 0 3,-25 0 0-1,-10-10 0 0,1-7 0-1,17 8 0 0,13 0 0 0,15 6 0 1,10 0 0 1,3 3 0-4,0 0 0 3,0 0 0 2,0 0 0-3,0 0 0-2,13 13 0 6,15 37 0-6,2 29 0 2,-7 26 0 0,-2 21 0 1,-5 23 0 1,-7 17 0-2,-3 10 0 0,-3-10 0 0,-3-6 0 2,0-25 0-3,0-29 0 2,0-33 0 0,0-34 0 0,-6-24 0-2,3-13 0 1,3-2 0 1,0-39 0 1,19-48 0-2,16-40 0 0,0-26 0 2,-4-20 0-2,-1-14 0 2,-10 10 0-2,1 22 0 0,-11 38 0 0,-4 42 0 0,-4 37 0 0,-2 21 0 1,0 17 0 3,0 12 0-9,-12 56 0 6,-20 41 0 1,-3 26 0-2,3 17 0-1,8 0 0 2,-2-10 0 0,5-20 0 1,3-27 0 0,9-30 0-1,2-25 0 0,7-19 0-4,0-12 0 6,0-9 0-5,0 0 0 3,26-40 0-1,9-35 0 2,-3-31 0-1,-13-29 0 0,-5-17 0 1,-7 3 0 1,-3 22 0-8,-4 40 0 4,0 32 0 2,0 28 0-1,0 19 0 0,0 8 0 1,0 38 0 0,-7 50 0-1,-11 36 0 1,5 14 0-1,0-10 0 3,-1-7 0-3,3-15 0 0,-3-21 0 2,8-22 0-1,5-23 0 1,1-16 0-6,0-18 0 4,0-6 0 4,0-6 0-7,15-53 0 3,11-34 0 3,-5-31 0-4,0-16 0 2,-11-9 0 1,3 5 0-2,-5 21 0 0,-5 23 0 0,-3 16 0-1,0 25 0 3,0 15 0-2,0 14 0-1,0 5 0 3,0 10 0-2,-15-10 0 1,-13-3 0-1,0-2 0 1,-11-9 0-1,-8 4 0 2,-12 8 0-1,-12 1 0 0,-5 11 0 0,-11 10 0-1,4 5 0-2,-6 0 0 2,0 0 0 2,1 8 0-1,6 6 0-2,5 3 0 2,11 0 0 1,14-7 0-3,10-3 0 1,19-3 0 1,12-4 0-2,4 2 0 3,7-2 0-3,0 0 0 3,0 0 0 1,0 0 0-4,0 0 0 0,0 0 0 1,44 0 0 2,36 0 0-2,39 0 0 0,27 0 0 0,18 4 0 1,1 1 0 1,-17 8 0-2,-30-2 0 0,-35 3 0 1,-36-6 0 0,-29-3 0-1,-15-2 0-1,-3 4 0 2,-28 0 0 3,-67-1 0-7,-42 1 0 4,-40-7 0 0,-12 0 0 0,-5-20 0-1,20-8 0 1,20-5 0-1,23 8 0 0,34 1 0 0,18 5 0 1,33 4 0 0,20 6 0 0,20 1 0-2,6-6 0 2,13 3 0 0,37-4 0-1,21 12 0-1,12 3 0 2,6 0 0 0,15 25 0 1,7 10 0-2,-5-1 0 0,1-7 0 1,-8-5 0 2,-4-2 0-2,-2-6 0-4,-3 1 0 3,-7-3 0 1,-7-1 0 2,-8-2 0-3,-17-1 0-2,-6-1 0 4,-14-3 0-1,-10-1 0-1,-2-3 0 0,-1 4 0 1,-8-4 0-3,3 2 0 4,-2 5 0-2,-1 1 0 1,-3 12 0-2,4 8 0 4,-1 24 0-4,-7 22 0 4,-3 27 0-3,0 25 0 0,0 19 0 1,-7 19 0-2,-10 5 0 3,6-16 0-1,2-16 0 2,1-22 0-1,5-22 0-7,-3-34 0 5,2-21 0 1,1-21 0 0,3-10 0-1,0-7 0 0,0 0 0 3,0-42 0-5,0-37 0 2,0-22 0 2,0-14 0-1,0 1 0 1,0 7 0-2,0 8 0-3,-3 9 0 4,2 21 0 0,1 24 0-1,0 19 0 0,-3 17 0 2,-8 9 0-1,-8 18 0-2,-6 47 0 2,-3 38 0 0,-2 12 0 0,7 2 0 2,2-2 0-6,5-14 0 3,-2-18 0 3,10-17 0 0,-2-32 0-7,7-17 0 4,3-10 0 1,0-7 0-2,0 0 0 2,3-28 0 0,33-42 0 0,1-26 0 1,2-23 0-1,-4-19 0 3,-7-17 0-8,-3 0 0 7,-2 6 0 1,-6 26 0-9,-11 25 0 5,-3 28 0 1,-3 19 0-1,0 9 0 0,0 7 0 1,0 9 0 0,0 4 0-2,0 4 0 1,0 8 0 1,0-3 0-2,0 8 0 2,0-2 0 1,0-1 0-2,0-4 0 1,0-2 0-2,0 0 0 2,0 6 0 0,0-1 0-2,0 0 0 2,0 7 0 1,0 0 0-2,0-8 0-2,0-1 0 6,-49-7 0-5,-25-4 0 3,-25-1 0-3,-17 3 0 3,-10 5 0 0,4 0 0-1,-3 2 0-5,-1-2 0 6,8 4 0 1,12 2 0-3,14 3 0 0,22 3 0-1,17 3 0 1,11 0 0 1,14 0 0-2,12 0 0 2,6 0 0 2,8 0 0-3,2 0 0-2,0 0 0 5,0 0 0-4,12 0 0 2,49 3 0 0,35 23 0-1,34 2 0 1,30 5 0 0,18-6 0 1,5 3 0 1,-14-11 0-8,-21-2 0 6,-30-7 0 1,-25-8 0 0,-22-2 0-1,-26 0 0 2,-21 0 0-9,-11 0 0 6,-9 0 0 2,-4 0 0-2,0 0 0 0,0 0 0 0,0 0 0 1,0 0 0 0,0 0 0 1,-17 11 0-3,-17 18 0 2,-14 10-160 0,23-24-140-2,12 7-148 1</inkml:trace>
    </iact:actionData>
  </iact:action>
  <iact:action type="add" startTime="11233">
    <iact:property name="dataType"/>
    <iact:actionData xml:id="d2">
      <inkml:trace xmlns:inkml="http://www.w3.org/2003/InkML" xml:id="stk2" contextRef="#ctx0" brushRef="#br0">22127 16909 782 0,'0'0'234'3,"0"0"-149"2,0 0 30 3,0 0 12-1,0 0-22 1,-231-83-23-1,126 90 6 1,-1 45-5 0,11 9-15-1,12 5-6 0,15 8-10 1,24-2-18 0,20-4-9 0,24-2 1-1,0-9-10 1,35-13-2 0,39-12-5-1,11-24-3 0,5-8-1 11,8-23-3-18,-2-38-2 8,-6-22 0-2,-8-20 0 5,-11-5 2-8,-20-7-2 6,-11 14 0 1,-19 26-1-6,-11 29 0 4,-7 26 0 1,-3 17 1-5,0 3 0 7,0 10 2-5,-34 46 14 1,-10 42-6 0,0 40-10 3,7 23 0 0,13 16 0-7,6 4 0 5,12-9 0 3,3-20 0-8,3-17 0 7,0-38 0-4,0-16 0 3,0-21 0-2,0-3 0 5,3-8 0-10,11-3 0 5,-1-14 0 1,-9-12 0 0,-1-12 0-3,-3-8 0 3,0-3-99 3,0-54-96-6,0-26 33 2,0 34-132 1,0 9-301 1</inkml:trace>
    </iact:actionData>
  </iact:action>
  <iact:action type="add" startTime="11892">
    <iact:property name="dataType"/>
    <iact:actionData xml:id="d3">
      <inkml:trace xmlns:inkml="http://www.w3.org/2003/InkML" xml:id="stk3" contextRef="#ctx0" brushRef="#br0">23276 16796 881 0,'0'0'170'7,"0"0"-88"-5,0 0-12 5,0 0 38 2,0 0-28-2,-258 75-2-1,154-17-4 2,-10 7-11 1,11 27 2 0,4 13-10-4,17 16-4 3,22 13-15 0,30 4-1 0,27-3-3 0,3 0-13 2,68-14 4-2,36-26-3 8,26-17-9-14,19-33-3 8,8-37-3-10,-3-8-5 13,-7-40 0-10,-30-49 0 7,-20-32 0-3,-34-32 1-2,-28-29-1 4,-29-16-1-3,-6 6 1 3,-27 29-1 3,-24 34-4-10,-12 34-19 8,3 36-78-6,0 21-48 7,4 21-17-8,15 10-70 8,36 7-58-6,5 18-476 9</inkml:trace>
    </iact:actionData>
  </iact:action>
  <iact:action type="add" startTime="12342">
    <iact:property name="dataType"/>
    <iact:actionData xml:id="d4">
      <inkml:trace xmlns:inkml="http://www.w3.org/2003/InkML" xml:id="stk4" contextRef="#ctx0" brushRef="#br0">24121 16806 544 0,'0'0'159'4,"0"0"-3"3,0 0 10-1,0 0-62 2,-197 38 9 0,160-6-2-3,4 2 5 4,17 4-32-2,13 6-1 2,3 7-17-3,10-6-18 2,48 5-18 1,17-16-17-2,14-19-6 1,-3-15-1-2,-4 0-2 3,-17-24-4-1,-18-31 0 3,-20-15-1-6,-23-13-1 2,-4-9-1 2,-25 0-7-4,-48 9-53 3,-21 10-46 4,-13 25-80-8,54 45-83 5,11 3-490-3</inkml:trace>
    </iact:actionData>
  </iact:action>
  <iact:action type="add" startTime="17093">
    <iact:property name="dataType"/>
    <iact:actionData xml:id="d5">
      <inkml:trace xmlns:inkml="http://www.w3.org/2003/InkML" xml:id="stk5" contextRef="#ctx0" brushRef="#br0">8171 10286 549 0,'0'0'300'3,"0"0"-144"3,0 0-37 2,0 0-5 1,0 0-42-4,0 0-10 3,0 0 8 1,3 0-7-1,-8 0-14-1,-32 0 35 0,-9 0-12 1,-12 6-19 0,-12 11-2 0,-7 6-10 0,-3 0-5-2,4 9-10 2,3-1-4-1,2 0-5 2,-2 7-1 3,2-4-2-8,3 6-4 2,11 4 3 5,-3 4 1-7,6 7 1 7,-1-3-6-7,5-1-9 7,1-1 0-7,12-2 0 10,-3 0 0-14,10 1 0 10,4-3 0 4,8 0 0-12,2 4 0 10,2 0 0-9,10 3 0 6,4 6 0-4,0 2 0 5,0-2 0-6,0-1 0 4,0-7 0 5,4-2 0-11,14-6 0 7,1 3 0-2,6 2 0 7,8-3 0-12,5 5 0 10,5-4 0-9,11 0 0 6,-1 0 0-4,5-3 0 11,-4-3 0-14,-2-2 0 2,-7-10 0 3,-4-2 0 6,3 0 0-10,1-2 0 9,10 1 0-10,-1-2 0 8,0-3 0-6,11-3 0 7,-3 1 0-8,6-1 0 8,-6-1 0-6,-9 2 0 3,-11-3 0 7,-11-5 0-13,-6-1 0 8,-9 0 0-5,-5-3 0 10,-5-2 0-9,-6 0 0-6,0-4 0 8,0 0 0-4,0 0 0 7,0 6 0-5,0 1 0 4,-24 8 0-6,-20 3 0 8,-14-3 0-7,-3 0 0 8,-1-8 0-10,-6 1 0 10,9 2 0-10,2-8 0 8,7 1 0-8,10-3 0 10,2 0 0-10,8 0 0 8,11 0 0-8,10 0 0 6,6 0 0-4,3 0 0 5,0 0 0-6,0 0 0 4,28 0 0 0,30 0 0 2,20-3 0-6,11-4 0 7,10 0 0-6,-3 4 0 7,-11-4 0-9,-16 6 0 11,-15-1 0-11,-13-5 0 4,-10 1 0-2,-10 1 0 3,-5-7 0 0,-11-3 0 5,-5-8 0-10,0-17 0 5,0-15 0 2,-15-7 0-6,-22 0 0 3,-2 4 0 4,2 8 0-7,11 19 0 4,2 8 0-2,14 14 0 5,5 3 0-6,5 6 0 10,-3 0 0-12,-7 0 0 11,-6-2-157-10,2 2-114-2,-1 0-157 8</inkml:trace>
    </iact:actionData>
  </iact:action>
  <iact:action type="add" startTime="18436">
    <iact:property name="dataType"/>
    <iact:actionData xml:id="d6">
      <inkml:trace xmlns:inkml="http://www.w3.org/2003/InkML" xml:id="stk6" contextRef="#ctx0" brushRef="#br0">4837 11183 157 0,'0'0'253'4,"0"0"-50"5,0 0 12-6,0 0-39 7,0 0-37-3,0 0-10 0,0 0-12-1,33-28 2 2,-33 97-44 1,0 24-17-4,0 14 17 3,0 8-13 1,0-5-22-2,0-16-15 2,0-14-10-4,1-17-10 4,7-13-5-2,-2-17 0 1,7-11-6-1,2-14-45 1,11-8-64 0,4 0-56-3,0-35-57 3,-14 4-57 1,-3-1-391-1</inkml:trace>
    </iact:actionData>
  </iact:action>
  <iact:action type="add" startTime="18777">
    <iact:property name="dataType"/>
    <iact:actionData xml:id="d7">
      <inkml:trace xmlns:inkml="http://www.w3.org/2003/InkML" xml:id="stk7" contextRef="#ctx0" brushRef="#br0">5619 10971 766 0,'0'0'165'3,"0"0"-64"0,0 0 14 5,0 0-37-1,0 0 3-1,0 0-6 2,-162 58-25 0,109-23-7 0,4 1-14-2,3 5-4 2,5-1 1 0,5 3 0 0,16 2 1-1,3 2-3 3,13-4 0-4,4 0-6 2,0-3-2-3,12 1-2 3,29-2-7 0,15 7 1 8,7 7 2-13,5-3 8 4,-6 8 10 2,-7-4-5 0,-11 1-5-7,-10-1-12 6,-13-8-1 1,-8-6-3-1,-13-6-2 2,0-5 0-8,-13-9 0 6,-32-7-2 2,-9-12 2-3,-4-1-1 1,5 0 1-1,4-34-1 0,16-8 0 0,12-10-1 2,17-7-1-3,4 4 1 2,13-8-2 0,32 8 1-1,15 0 3 1,3 3-1 0,0 0 2 1,-5 1-1-6,-12 2 0 5,-12 3 1 1,-18 3-2 1,-11 3 0-2,-5 5 1-5,0 1-1 5,-14 0-1-1,-17-4 0 1,-3 7-13 0,6 6-21 1,4 4-33 0,11 15-64-1,13 6-107-5,0 0-151 6</inkml:trace>
    </iact:actionData>
  </iact:action>
  <iact:action type="add" startTime="19382">
    <iact:property name="dataType"/>
    <iact:actionData xml:id="d8">
      <inkml:trace xmlns:inkml="http://www.w3.org/2003/InkML" xml:id="stk8" contextRef="#ctx0" brushRef="#br0">6169 11049 548 0,'0'0'308'4,"0"0"-161"6,0 0-15-8,0 0-74 4,0 0 12 3,-130 185 3-2,72-103-1 2,9 6 7-4,6 4-20 3,15-5-10 1,15-1 0-2,13-12-5-1,0-2-5 3,34-12-9-2,34-14-17 2,15-20-5-4,9-20-3 4,2-6-3 3,-11-20-2-8,-15-32 3 2,-16-17-2 2,-18-14 2 2,-16-12-2-2,-18-14 2 1,0-3-2-4,-12 13-1 3,-28 12-1 0,-1 15 1-1,-1 15-4 2,1 11-31 0,4 6-66-5,3 8-83 1,26 32-71 3,5 0-205 0</inkml:trace>
    </iact:actionData>
  </iact:action>
  <iact:action type="add" startTime="19779">
    <iact:property name="dataType"/>
    <iact:actionData xml:id="d9">
      <inkml:trace xmlns:inkml="http://www.w3.org/2003/InkML" xml:id="stk9" contextRef="#ctx0" brushRef="#br0">6613 10826 693 0,'0'0'187'3,"0"0"-109"6,0 0 95-6,0 0-61 5,0 0-17 1,0 0-13-2,-136 105-15-1,133-72 1 3,3-5-5-1,0-5-12 0,21-1-26 0,20-7-7 0,5-13-5-1,1-2-11 1,-1 0-2-1,-12-5 0 1,-10-21-2-2,-17-2 1 3,-7-3-4-2,0-7-15 2,-25 3-18-2,-15-2-54 1,17 26-104 0,8 5-123-4</inkml:trace>
    </iact:actionData>
  </iact:action>
  <iact:action type="add" startTime="23620">
    <iact:property name="dataType"/>
    <iact:actionData xml:id="d10">
      <inkml:trace xmlns:inkml="http://www.w3.org/2003/InkML" xml:id="stk10" contextRef="#ctx0" brushRef="#br1">11753 6767 627 0,'0'0'235'4,"0"0"-117"3,0 0 25 0,0 0-59 2,0 0-10-3,0 0 2 1,0 0 16 1,167-119-12 1,-109 95-6-2,14 4-8 0,10-6-14 1,17-2-4 1,7 1-14-1,2 4-7 1,2 4-5-4,-3 7 4 2,5 0-2 9,-2 0-6-8,-4 7-1-8,2 2 1 13,-15 1-4-10,-2 2-7 6,-1 0 5-4,-4 0-2 4,0 0 2 5,-5 0-3-12,0 0 2 12,-5 0-3-11,-2 0-2 7,3 0-3-7,-3 9-3 9,-5-1 0-9,2 9 0 5,-8-5 0-4,0 4 0 4,-1 2 0 2,-4-5 0-3,3 9 0-2,-8-6 0 6,5 2 0-6,-8-2 0 3,2-5 0-3,3 2 0 3,-11-4 0 4,0 1 0-7,-7 0 0 2,-3-2 0 4,-2 4 0-7,-7-4 0 2,-5-2 0 5,1 1 0-6,-9 0 0 2,1-1 0 7,-1 3 0-13,0-3 0 6,-3-1 0 6,0 4 0-9,1-3 0 2,0-4 0 2,-5 3 0 1,1-5 0-2,3 3 0 0,-9-3 0-1,1 5 0 3,-1-5 0-3,0 0 0 2,0 0 0 0,0 0 0 0,0 0 0 1,0 0 0-5,0-13 0 4,-38-18 0 1,-13-9 0-3,-9 0 0 1,-8 0 0 5,-2-1 0-8,-5 4 0 6,6 5 0-5,12 4 0 5,18 10 0 1,19 7 0-8,8 9 0 3,12-2 0 6,0 4 0-8,0-3 0 5,0 3 0-3,0 0 0 0,0 0 0 3,0 0 0-2,13 0 0-1,34 20 0 3,19 18 0 1,-3 2 0-6,2 5 0 3,-6-1 0 4,-7 1 0-5,-3 0 0 4,-12 0 0-6,-4-5 0 5,-8-5 0 4,-9-7 0-9,-13 0 0 7,-3 4 0-8,0 2 0 7,-10 6 0-7,-24-5 0 5,-8-7 0 3,-5-4 0-6,-6-6 0 3,7-7 0-4,1-1 0 5,7-3 0 2,-2 1 0-6,6-5 0 2,-3-1 0 4,9-2 0-7,4 0-120 4,11-30-149-2,13 10-92 2,0 5-189 1</inkml:trace>
    </iact:actionData>
  </iact:action>
  <iact:action type="add" startTime="25175">
    <iact:property name="dataType"/>
    <iact:actionData xml:id="d11">
      <inkml:trace xmlns:inkml="http://www.w3.org/2003/InkML" xml:id="stk11" contextRef="#ctx0" brushRef="#br1">16290 5548 664 0,'0'0'130'4,"0"0"59"0,-185-17-43 4,83 54-77-1,-4 16-9 4,17 10-12-7,10 12-6 5,22 9-7 0,17 11 5-3,22 14 6 2,18 4-9-2,0-10 8 3,50-9-13 0,32-22-3-3,24-18-8 0,19-19 15 1,6-25-15 5,-3-10-1-8,-16-13 2 3,-16-47-10 3,-28-26-5-4,-26-18-6 0,-26-6 0 2,-16-6-1 0,0 13-1 1,-31 16-1-3,-11 18 0 1,-5 15-35 2,-5 14-54-2,8 17-47-1,28 23-93 2,2 0-119 4</inkml:trace>
    </iact:actionData>
  </iact:action>
  <iact:action type="add" startTime="25533">
    <iact:property name="dataType"/>
    <iact:actionData xml:id="d12">
      <inkml:trace xmlns:inkml="http://www.w3.org/2003/InkML" xml:id="stk12" contextRef="#ctx0" brushRef="#br1">16497 5956 689 0,'0'0'360'4,"0"0"-239"2,0 0 43 1,-233 63-20 2,108-52-69-2,3 3-10-1,9 1-29 2,24 1-20 0,21 5-15 0,22-6-1 0,20-4-29-1,20-4-80 1,6-7-82 2,3 0-66-6,28 0-764 4</inkml:trace>
    </iact:actionData>
  </iact:action>
  <iact:action type="add" startTime="25895">
    <iact:property name="dataType"/>
    <iact:actionData xml:id="d13">
      <inkml:trace xmlns:inkml="http://www.w3.org/2003/InkML" xml:id="stk13" contextRef="#ctx0" brushRef="#br1">17428 5991 475 0,'0'0'380'5,"0"0"-230"0,0 0 2 2,-103 159-53-1,-23-31 7 2,-23 20 14 0,-19 10-22-2,-5 2-14 2,0-6-21 0,10-4-21-1,20-18-19 1,29-23-11 2,22-22-7-1,36-28-4-2,22-27-1-2,17-20-6 3,17-12-21 0,0 0-46 2,39-17-46-6,11-27-45 3,2-6-27 4,-28 23-48-6,-7 0-351 3</inkml:trace>
    </iact:actionData>
  </iact:action>
  <iact:action type="add" startTime="26186">
    <iact:property name="dataType"/>
    <iact:actionData xml:id="d14">
      <inkml:trace xmlns:inkml="http://www.w3.org/2003/InkML" xml:id="stk14" contextRef="#ctx0" brushRef="#br1">16804 6790 628 0,'0'0'253'4,"0"0"-82"3,217-33-26 1,-156 33-54-3,-3 25 7 6,-5 20-7-6,-7 18-16 1,-16 15-22 3,-16 22-13-1,-14 18-15 1,-29 10-16-5,-51-4-1 5,-28-15-4 1,-11-28-4-2,5-29-2-3,8-36 2 1,14-16-7 12,27-2-15-18,24-42-8 5,38-13 15 4,3-1 12-2,51 7 3 1,28 11 4 0,17 23-2-1,9 17 5 1,11 0 7 0,8 40 1-2,-9 10 2 3,-16 6-7-3,-16-4-3 3,-25-9-5-4,-21-11-2 3,-9-7-2 1,-7-14-1-2,-8-5-45 0,-7-6-71 0,-6 0-87 2,0-6-184-1</inkml:trace>
    </iact:actionData>
  </iact:action>
  <iact:action type="add" startTime="26947">
    <iact:property name="dataType"/>
    <iact:actionData xml:id="d15">
      <inkml:trace xmlns:inkml="http://www.w3.org/2003/InkML" xml:id="stk15" contextRef="#ctx0" brushRef="#br1">18128 7653 545 0,'0'0'244'2,"0"0"-90"2,0 0-23 4,202 0-54 0,-133 31-6 1,8 7-2-4,2 13-7 4,3 10 16-2,4 9 2 2,0 4-6-4,1 6-20 4,-1 11-7-1,0 4 3 0,-4 6-18-3,-7-2 6 8,-7-4-1-8,-3 1-13 9,-7-11 1-13,-3-1-4 9,-7-7-5-5,-8-3-4 4,2 1-4-4,-4 0-2 4,-2-4 1 5,-4-8-2-11,-2-5 0 7,-9-15-1-6,-6-15-1 5,-5-10 1-4,-4-7-2 5,-2-2-2-7,2-1 1 8,-3 1-2-6,2-4 3 2,-2 1-2 5,0-2 1-8,-2-1 1 4,-1-3-1-3,0 0-1 3,0 0-1 1,0 0 0-1,0 0 0 2,0 0 0-7,0 0 0 6,0 0-3 4,-4 0 0-12,-45-24 4 6,-16-10 0 2,-17-4 1 4,-7-4-2-11,1-2-2 10,3 2 2-8,10 4 0 8,10 6 0-9,16 10 1 6,9 7 0-4,18 10 1 5,13 5 0-7,9 0-1 6,0 0 5 3,0 0-1-7,16 0 12 0,33 25 12 3,19 19-23 0,7 4 5 5,7 4-5-10,4-4-5 8,-2-2 0-8,-7-6 0 8,-9-7 0-8,-13-8 0 7,-14-11 0-4,-11-5 0 8,-14-7 0-12,-11-2 0 6,-5 0 0-3,0 0 0 4,3 0 0 0,-3-50 0-3,0-29 0 9,0-31 0-13,0-15 0 3,-6-6 0 2,-22-4 0 3,-2 3 0 1,5 14 0-8,4 18 0 10,11 25 0-10,4 22 0 9,1 20 0-10,5 16 0 12,-4 9 0-12,4 8 0 10,-2 0 0-11,2 0 0 6,0 0 0 2,0 0 0 3,0 0 0-11,6-5-14 8,9 5-306-2,12 0 93 3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1T05:06:32.8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17">
    <iact:property name="dataType"/>
    <iact:actionData xml:id="d0">
      <inkml:trace xmlns:inkml="http://www.w3.org/2003/InkML" xml:id="stk0" contextRef="#ctx0" brushRef="#br0">12221 3960 371 0,'0'0'410'12,"0"0"-268"-11,0 0-25 6,0 0-17 3,0 0-44-3,0 0 2 0,0 0 10 1,19-6 10 0,-19 6-15-2,0 3-14 0,1 24-28 2,-1 12 4 1,0-2 4-1,0 3-13-2,0 0 9 3,0-8-7-2,0-6-6 1,0-8-2-1,0-11-6 1,0-4-1 0,0-3 0 0,3 0 0-2,-3 0 2 2,0 0 17 3,3 0-6-5,5 0-7 2,6 0 5-2,10 0 12 1,10 0-22 1,3 0 8-2,7 0 5 3,4 0-3-2,7-10 3 16,2 3-4-23,0-1-1 0,0 3 3 12,-3 0 6-8,0 5-2 2,3 0 2 3,-3 0-2 6,4 0-8-14,0 0-3 8,-1 0-1-5,-2 0-1 4,-4 0-1 2,-3 0-1-6,-3 0-1 3,-4 0 2 3,-8 0 4 0,-5 0 4-3,-7 0-1-3,-1 0-5 4,-11 0-7 0,0 0 0-3,1 0 0 7,-4 0 0-6,2 0 0 0,1 0 0 0,-2 0 0 6,-6 0 0-4,-1 0 0-2,3 0 0 3,-3 0 0-7,0 0 0 10,0 0 0-6,0 0 0 0,0 0 0 1,0 0 0 2,0 0 0-2,0 0 0-1,0 0 0 6,0 0 0-5,0 0 0-1,0 0 0 0,0 0 0 2,0 0 0-1,0 0 0 1,0 0 0-2,9-10 0 3,-4-31 0-1,2-16 0 0,-1 6 0 1,-3 7 0-4,0 5 0 3,-3 6 0 1,0 8 0-1,0 5 0-4,0 15-55 6,0 5-64-3,-37 22-90-2,13 9-135 4,4 10-513-2</inkml:trace>
    </iact:actionData>
  </iact:action>
  <iact:action type="add" startTime="3463">
    <iact:property name="dataType"/>
    <iact:actionData xml:id="d1">
      <inkml:trace xmlns:inkml="http://www.w3.org/2003/InkML" xml:id="stk1" contextRef="#ctx0" brushRef="#br0">12568 4367 632 0,'0'0'193'4,"0"0"-65"2,0 0-22 1,0 0-47 0,0 0 2 2,0 0 31-1,0 0-14-1,-34 20 12 0,-1 13-27 6,-7 9-22-9,-7 7-4 2,-4-1-6 1,-3 7-4 2,-3 0-6-1,1-5 1-2,-3 5-4 2,-1-1-3-1,9-1 2 4,1-2 14-1,11-6-16-6,7-1-11 7,6-8-1-8,7-9 1 4,5-9 4 0,11-11-4 1,5-3-2 4,-4-4-2-8,4 0-1 5,0 0 0-3,0 0-3 4,0-4 4-7,0-33-9 8,0-11 9-6,0-7 0 4,0 4-2-1,0 7 2 0,0 6-6-1,0 10 0 2,0 11-2-5,0 11-3 4,0 6 1 0,0 0 4 0,-8 0-1-2,-4 0-3 2,-4 20 10 0,0 23 11 0,1 3-3-2,2 1-4 1,-1-4 2 2,4 3 2-2,4-6 6 2,5-3 0-1,1-9 1 0,0-10 12 1,0-13-3-7,0-2 7 6,0 0 0 0,7-3-2 1,27 0-20-3,12 0 5 2,7 0 0 0,1-9 3 0,2-11-1 0,-1 3-4-3,-8 3-5 5,-9 2-5-1,-8 7-2-5,-12 2-1 3,-5 3-7 2,-3 0-60-1,-7 0-109 1,-3 8-75-2,0 7-195-1</inkml:trace>
    </iact:actionData>
  </iact:action>
  <iact:action type="add" startTime="4602">
    <iact:property name="dataType"/>
    <iact:actionData xml:id="d2">
      <inkml:trace xmlns:inkml="http://www.w3.org/2003/InkML" xml:id="stk2" contextRef="#ctx0" brushRef="#br0">9856 7648 414 0,'0'0'449'7,"0"0"-298"-1,0 0-19-1,0 0-12 3,0 0-18 0,0 0-12 0,0 0-21 0,112 2-8-1,-70-2 0 0,6 0 4 1,13 0-9 1,10 0-5-2,10 0-4 0,5 0-9 1,2 0-9-2,6 0-4 2,0 0-9 14,-4 0-5-21,5 0 6-1,2-5 3 9,2-1 3-1,6 0-23-1,6-5 0 2,-3 2 0-3,-5-3 0 4,-7 2 0-4,-7-1 0-1,-7 1 0 3,3 2 0 0,-10 5 0 1,1 0 0 0,-5-1 0-5,-2 4 0 4,-1 0 0-1,-4-2 0 1,-2 2 0 1,-7 0 0 0,3-3 0-1,-4 3 0-5,-2 0 0 5,-1 0 0 0,2 0 0 0,3 0 0 1,3-2 0-1,6-5 0-3,-4-1 0 3,4 3 0-2,-3 2 0 2,-8-2 0 1,0 5 0 0,-5 0 0-5,-4 0 0 3,-1 0 0 2,0 0 0-1,-2 0 0 1,5 0 0-4,-5 0 0 4,2 5 0-2,-3 3 0 1,2 4 0 1,-1-4 0 4,-1 1 0-12,1-1 0 7,-2 1 0 1,1 0 0-5,-1-1 0 4,-6 0 0 5,2-1 0-11,-7-2 0 5,-1-1 0 1,-1 1 0 1,-6-2 0-1,2 0 0-4,-5-3 0 5,-7 0 0-2,-7 0 0 0,-4 0 0 3,0 0 0-4,0 2 0 3,0-2 0-1,-7 0 0-4,-35-20-184 5,17 3-143 1,1 6-292-6</inkml:trace>
    </iact:actionData>
  </iact:action>
  <iact:action type="add" startTime="5945">
    <iact:property name="dataType"/>
    <iact:actionData xml:id="d3">
      <inkml:trace xmlns:inkml="http://www.w3.org/2003/InkML" xml:id="stk3" contextRef="#ctx0" brushRef="#br0">19110 3859 374 0,'0'0'379'5,"0"0"-235"2,0 0 0-1,0 0-79 0,0 0-37 3,0 0 8-1,0 0 6 0,16 146-1-2,-16-111-3 2,0-7 3 0,-5-1-9 1,1-5-1-3,0-2 1 1,1 0-11 4,3-7 0-6,-2-2 2 2,2-6-2 0,0-5-2 2,0 3 8-2,0-1 10 0,0-2 1 3,0 7-6-4,18-2-6 1,10-2-19-1,9 0 16 5,7-1 2-5,7-2-15 2,14 0-1-2,0 0 2 12,10 0 0-15,1 0 9 1,-1 0-8 6,7 0 7-7,-7 0-7 7,7 0-2-4,-7 0-1 3,4 0-3-1,-1 0-2 1,-3 0-1-3,-2 0 5-1,5 0-1 4,-4 0 4-1,-9-2-4 0,2-4 3 0,-9 1-4-2,-6-2-1 0,-4 2-1 3,-6 0-2-1,-8-1-1 0,-3 1-1 1,-6 5 3-4,-4 0-2 4,-5 0 3-1,-3 0 6 1,-8 0 2-7,1 0-2 6,-6 0-1 1,0 0-4-2,0 0-4 1,0 0 2 0,0 0 1 2,0 0 4-7,0 0 1 11,0 0-2-14,0 0-6 10,0 0-1-4,0 0 0 1,0 0 0 1,0 0 1 0,0-7-1 1,10-13-2-2,-2-10 0-1,0-12 2 5,0 0-1-2,-5-3-4-5,-3 10-13 3,0 5-48 1,0 7-57 3,0 18-55-7,0 5-55 2,0 0-109 2</inkml:trace>
    </iact:actionData>
  </iact:action>
  <iact:action type="add" startTime="6881">
    <iact:property name="dataType"/>
    <iact:actionData xml:id="d4">
      <inkml:trace xmlns:inkml="http://www.w3.org/2003/InkML" xml:id="stk4" contextRef="#ctx0" brushRef="#br0">20254 4387 347 0,'0'0'183'8,"0"0"-31"-3,0 0-39 1,0 0-62 2,0 0-19 0,0 0-12-2,0-15 17 2,0 15 18 0,0 0 50 1,0 0-15-1,0 0 24-1,7 30-59 0,9 6-14 1,5 9 12-1,-3-4-6-1,5 6-5 3,-3-2-12-2,-3 8-3 0,7-3-5 0,-8 5-7 11,-1 2 6-18,-2-5-5 10,-8 1 3-5,4-8-10 4,-5-7 1-1,-1-7-1-4,-3-9-4 4,5-5-4 1,-2-11 2 0,-3-6 1-5,3 0-4 4,-3 0 0 4,0 0-6-9,0 0 1 6,0 0 0-4,-6-20-1 3,-25-16 4 0,-8-8 2 1,2-2-1 1,3 5-11-6,3 10-3 4,7 12 4 6,8 7 9-13,12 9 1 10,4 3 1-7,0 0 0 4,0 0 2-1,0 0 1-1,0 0 3 6,0 0 7-4,0 3 13-4,0 23-14 2,2 5-6 4,16 2 26 2,3-5 4-10,0-3-2 5,2-2-1 3,1-9-6 2,3-5 1-10,1-5 1 8,3-4-9-3,3 0-13-2,6-13-1 1,1-18-3 3,-2-3-1-1,1 2-1 5,-9 4-1-12,-2 8 0 8,0 2 0 3,0 10 0-9,-4 6-5 6,3 2-48-5,-10 0-73 4,-6 0-66 1,-12 10-89-5,0 18-294 5</inkml:trace>
    </iact:actionData>
  </iact:action>
  <iact:action type="add" startTime="8067">
    <iact:property name="dataType"/>
    <iact:actionData xml:id="d5">
      <inkml:trace xmlns:inkml="http://www.w3.org/2003/InkML" xml:id="stk5" contextRef="#ctx0" brushRef="#br0">18888 7642 459 0,'0'0'338'5,"0"0"-134"3,0 0-40-2,0 0-44 2,0 0-36-2,173 0 3 3,-141-3-17-2,13-3-8-1,8-5 1 2,8-1-6 0,11-2-4 1,8 0-10-2,7 2-1 2,5-2-11-2,-5 5 2 1,8 0-6-1,-6 1-8 8,0 3 2-10,-3 2-2-1,-5-2 0 8,-3 5-1-10,-2 0-4 5,-1 0-14 0,2 0 0 2,-6 0 0 0,11 0 0-4,-1 0 0 3,1 0 0 0,-4 0 0 2,-3 0 0-6,-6 0 0 4,-4 0 0 0,-6 0 0 1,-3 0 0-1,-7 5 0-3,1 0 0 3,-4-2 0 1,6 2 0 2,-6 2 0-9,0-4 0 6,-5-1 0 1,4 1 0 1,3-1 0-7,-2 2 0 5,2 2 0 3,-3-3 0-8,1 2 0 5,-1-2 0 0,-7 0 0 2,1 1 0-6,-2-2 0 4,1 1 0 0,2-3 0 1,-3 2 0 0,2 2 0-4,-2-2 0 2,-2 5 0 1,2-6 0 1,-3 6 0-5,6-5 0 3,2 5 0 1,-1-6 0 1,-1-1 0-2,4 0 0 3,2 0 0-6,-6 0 0 4,6 0 0 0,-6 0 0 1,-2 0 0 0,7 0 0-5,-5 0 0 4,1 0 0 0,1 0 0 1,-5 0 0 0,4 0 0-4,4 0 0 2,2 0 0 2,0 0 0 0,-2 0 0-5,-2 0 0 4,-3 0 0 1,-3 0 0 0,-3 0 0-5,-6 0 0 4,-5 0 0 1,1 0 0 0,-9 0 0-4,0 0 0 2,-6 0 0 0,-4 0 0-1,-2 0 0 4,0 0 0-4,2 0 0 3,-5 4 0-1,0-1 0 1,0 2 0-4,0 10 0 0,-11 5 0 5,-36-2-150 3,19-13-139-11,-2-5-114 5</inkml:trace>
    </iact:actionData>
  </iact:action>
  <iact:action type="add" startTime="11682">
    <iact:property name="dataType"/>
    <iact:actionData xml:id="d6">
      <inkml:trace xmlns:inkml="http://www.w3.org/2003/InkML" xml:id="stk6" contextRef="#ctx0" brushRef="#br1">7901 5067 413 0,'0'0'501'3,"0"0"-341"4,0 0-43 2,0 0-40-2,0 0-42-1,0 0 10 2,7-11 45 0,-10 11-17-2,-9 0-6 2,-4 0-10 0,-5 0-13 0,1 0-8-2,-1 0-7 2,-3 11-1 0,-3 3-3 0,4 3-8-1,-1-2-6 1,3-1-3 1,1 3 3-2,0 3 1-1,3 4-2 1,-4-2 1 1,3 4-5 1,-1 0 2-3,4 0-2 1,-3-8 4 1,7 10-2 9,-7-6-2-16,3 1-4 8,-1 0 3 4,-1 0-3-12,0-3 1 8,3 3-3-5,1-3 1 4,0 0 3 0,8 0-2 0,-5 0 6 3,4 0 0-8,2 5 5 5,4 3-10 1,0 3 1-3,-3 6-3 5,3-2 1-7,0 1-2 2,-2 2 0 2,2-7 1 0,-4 4 0 1,-1-1-1-4,2-7 0 6,3-5 0-2,-3-5 0-4,3-3 1 0,0 6 3 5,0 6 3-4,0 4-2 7,0 7 0-10,3 2-1 4,14-1 2 1,-1-1 6 0,6-5-2-3,5-4 2 5,-2 2-12-4,7-12 0 6,0 10 0-9,2-8 0 4,7-2 0 2,0 3 0 4,13-4 0-11,-3-3 0 6,12-1 0 1,3-5 0-4,-1 1 0 2,-2-4 0 2,-1 1 0 0,-2-1 0 3,-8-1 0-11,6 1 0 5,-3-5 0 2,2 0 0 0,5 0 0 3,-7 0 0-8,0 0 0 5,-3-5 0 0,-5-4 0 0,-5-2 0 2,-2-1 0-6,-8-2 0 4,5-9 0 1,-4-3 0-3,-4-6 0 1,1-9 0 1,-3-1 0 2,-7-13 0-6,-6-11 0 8,-11-17 0-2,-3-11 0-8,0-15 0 5,-21-5 0 2,-19-8 0-1,-8 4 0-4,-6 13 0 3,-11 13 0 3,-15 12 0-1,-11 11 0-5,-5 9 0 4,4 8 0 2,10 12 0 1,11 14 0-9,14 14 0 6,4 12-112 0,6 0-88 0,42 21-119 0,-4 8 46-4</inkml:trace>
    </iact:actionData>
  </iact:action>
  <iact:action type="add" startTime="13146">
    <iact:property name="dataType"/>
    <iact:actionData xml:id="d7">
      <inkml:trace xmlns:inkml="http://www.w3.org/2003/InkML" xml:id="stk7" contextRef="#ctx0" brushRef="#br1">8247 6749 33 0,'0'0'472'2,"0"0"-332"6,0 0-27-2,0 0-10 2,0 0-25-2,0 0 35 2,6-7 19 0,7 17-51 0,5 22-15-1,0 15 8 2,-1 2-12-3,10 4-20 3,0 5 11-3,4-1-16 4,0 7-3-1,6 4-2-4,-5 4 2 1,8 9-2 7,2-5-3-6,-2 7 1-2,1 5-6 4,1-3-5 3,-2 1-1-10,-6-5-6 6,0-7 1-3,-6-2-3 5,-4-4 0 5,1-2-2-14,3 0 0 11,-7-2 1-10,-4-4-1 7,-2-5-3-4,-2 4 1 2,1-6 0 4,-7 1-4-6,6-5 1 4,-2-10 2-5,-2 5 1 4,3 4 0 1,-1 4-5 3,-6 5 1-10,5 0 0 5,-4 3 1 2,1-4-2-1,-2-5 3-3,-5-11-2 3,0-6-2-1,0-5 2 2,0-7-2-1,0 8 1-1,0-2 0 2,0 1 0 3,0 0-1-11,0-1 1 6,0 4-1 1,0 3 0 0,0-1 0 1,0-6 0-4,0-4 1 4,-3-7-1-2,1-3 1-1,2-3-1 5,-3 6 0-5,3 1 0 7,-7 1 0-13,4 1 0 8,0-5 1 0,3-6-1 6,0-7-2-14,0-2 0 8,0 0 2 0,-7 0-7 0,-1 0-6 2,-12-41-10-5,-10-12 22 3,-7-10-2 5,-4-4 0-11,-8 8 0 6,4 4-1 1,8 12-1-4,0 13 0 1,12 6 1 4,9 13 1 3,9 4 0-11,7 7 3 3,0 0 1 2,0 0-1 2,0 0 4 2,0 0 1-9,0 4 3 6,0 29 15 4,0 5-19-5,4 5 1-3,23 1 7 3,-7-8-3 1,14 5 2 1,3-6-1 1,2-7 2-6,5-6 5 4,-2-2-2 5,1-7-15-11,-9-8 0 7,1-5 0 1,-1 0 0-6,3 0 0 2,8-26 0 3,-4-6 0 0,3-2 0 0,-7 0 0-6,0 6 0 6,-8 0 0 1,-4 11 0-5,-6 4 0 1,-9 8 0 4,-10-2-9-3,0 7-157 6,0 0-117-13,-16 18-73 8,-9 16-62 0</inkml:trace>
    </iact:actionData>
  </iact:action>
  <iact:action type="add" startTime="14376">
    <iact:property name="dataType"/>
    <iact:actionData xml:id="d8">
      <inkml:trace xmlns:inkml="http://www.w3.org/2003/InkML" xml:id="stk8" contextRef="#ctx0" brushRef="#br1">8524 10881 454 0,'0'0'379'1,"0"0"-177"5,0 0-33 2,0 0-39 1,0 0-35-3,211-24-2 2,-140 24 2 0,8 0-24 0,-1 0 0-1,-13 0-14 1,-10 0-13 0,-19 0-12 6,-20 0-5-14,-12 0-9 7,-4 0-14 5,0 0-4-4,-32 9-10-5,-39-7 6 8,-31 4 4-3,-11-6 0 5,-2 0 0-13,7 0 0 10,23-13-1-2,20-2 1 2,27 6 0-7,21 3 0 3,17 3 1 2,0 1 8 0,17 2 18 1,48 0 16-2,21 0-35 2,17 0 7 2,8 20 3-9,-9 2-18 5,-14-2 0 2,-20-2 0-1,-31-6 0-4,-17-10 0 3,-15 1 0 2,-5-3 0-1,-2 0 0 1,-54 0 0-4,-18-17 0 5,-20-8 0 2,-6 1 0-10,-2-2-89 6,6 3-92 3,65 17-127-7,15 6 76 4</inkml:trace>
    </iact:actionData>
  </iact:action>
  <iact:action type="add" startTime="16107">
    <iact:property name="dataType"/>
    <iact:actionData xml:id="d9">
      <inkml:trace xmlns:inkml="http://www.w3.org/2003/InkML" xml:id="stk9" contextRef="#ctx0" brushRef="#br1">29476 4932 648 0,'0'0'217'5,"0"0"-125"-1,0 0 5 5,0 0 13-2,0 0-41 1,-185-9-5-2,104 9 18 2,-5 0-8 0,-6 0 5 0,-4 3-11-1,-7 7-12 1,-8-8-6-1,0 3-10 2,0-5-4-4,-3 0-5 8,1 0 2-6,1 0-1 13,5 0-8-20,8 0 3 1,3 0-8 6,-2-2-4 1,8 2 0 1,-8 0-4-4,8 0 1 4,0 0 1-4,10 0-10 3,7 0 2 0,5 0-1 3,5 0-2-5,3 0 2 3,-2 0-2-5,4 0-1 3,-2 0 2 2,1 0 1-1,1 0 1 2,0 0-5-6,3 0 0 6,8 0 0-5,-2 0 0 4,5 0 0 1,-5 0 0-6,3 0 0 3,-6 0 0 1,2 0 0 2,-2-5 0-2,0-5 0-5,5 5 0 5,0 0 0 0,5-3 0 0,-1 3 0 1,11 5 0-3,-2 0 0 4,6 0 0 0,2 0 0-8,3 0 0 5,5 0 0 1,3 0 0 1,2 0 0-5,0 0 0 5,2 0 0 0,7 3 0-3,-5-1 0 1,1 6 0 0,-2-3 0 1,-3 0 0 1,2 5 0-3,1-5 0 2,0 0 0 3,-1 0 0-3,2 1 0-6,2-6 0 7,3 7 0-1,-5-2 0 0,4 3 0 0,-5 6 0 0,0-1 0 1,4-2 0-4,-2 4 0 2,5-5 0 0,-1 0 0 2,-4-3 0 3,3 6 0-10,-1 1 0 9,1 6 0-7,1 3 0 4,-1 5 0 1,1 2 0-4,-2-2 0 3,2-3 0 0,-2 1 0 1,1-2 0-4,-2 4 0 5,1 3 0 1,0 1 0-9,-1-1 0 5,-4 1 0 1,1-2 0-2,-1 1 0 3,4 6 0-2,1 3 0 2,-1 3 0-1,1 3 0-3,-3-6 0 2,0-3 0 2,-1-3 0 0,8 1 0-5,-7-1 0 5,9 7 0-1,0 2 0 1,-3 2 0-1,3 7 0-3,0-7 0 4,0 5 0-2,0-5 0 1,0-3 0 2,0-6 0-7,0-6 0 6,0-9 0-3,0-3 0 1,0-4 0 1,0-2 0-1,0-3 0 1,17 1 0 1,3 0 0-2,-2-3 0 1,6 3 0 3,4 1 0-8,2-2 0 5,7-1 0 1,4 4 0-4,0-1 0 3,2 1 0 1,-1-2 0 4,-10 3 0-12,8-2 0 7,-1-2 0-1,5-1 0 2,3 1 0 0,11-3 0-5,10 3 0 4,0 2 0 2,12-4 0-6,2 3 0 3,-7-7 0 3,-2-3 0-2,8 0 0 2,-7 0 0-7,-1 0 0 5,1 2 0 0,-5 3 0 0,2-1 0 1,2 0 0-4,2-2 0 2,7-2 0 1,-4 3 0 1,5-3 0 1,1 6 0-7,-8-6 0 4,-4 6 0 1,-4-1 0 1,0 0 0-1,-3 3 0-3,4-5 0 2,2 1 0 2,-2-1 0 0,-4-3 0-4,9 0 0 3,-9 0 0 0,-2 0 0-1,-6 0 0-1,-8 0 0 3,1 0 0-2,-2 0 0 2,2 0 0 0,-4 0 0-1,1 0 0-4,4 0 0 5,-3 0 0-3,6 0 0 1,-8 0 0 1,2 3 0-1,1 4 0 2,-3-2 0-1,-4-3 0 0,-2 2 0 0,-11-4 0-3,7 0 0 4,-2 0 0-2,-2 0 0 0,5 0 0 0,-3 0 0 1,-3 0 0 0,6 0 0 0,-8 0 0-1,0 0 0 1,-8 0 0-1,-5 0 0 1,-7 0 0 0,3 0 0 1,-8 0 0-2,4 0 0 1,-2-4 0-1,0 4 0-3,-2-2 0 5,0 2 0-4,5 0 0 4,-4-3 0 1,1 3 0-3,4-2 0-2,0-2 0 2,-1-2 0 4,0-4 0-4,-3-12 0 2,0-6 0-5,-6-10 0 5,0-16 0-1,0-15 0 0,0-11 0 0,0-14 0-3,0-16 0 3,0-1 0-2,0-7 0 4,0 0 0-2,15 1 0 0,3-7 0-4,-2 8 0 4,-3 3 0-1,-3 23 0 2,-5 23 0 0,-5 20 0-4,0 20 0 4,0 9-17 1,-12 10-111-2,-35 8-45-5,16 0-102 5,-2 11-78 0</inkml:trace>
    </iact:actionData>
  </iact:action>
  <iact:action type="add" startTime="18401">
    <iact:property name="dataType"/>
    <iact:actionData xml:id="d10">
      <inkml:trace xmlns:inkml="http://www.w3.org/2003/InkML" xml:id="stk10" contextRef="#ctx0" brushRef="#br1">28840 6749 470 0,'0'0'365'4,"0"0"-201"3,0 0-29-1,0 0-68 1,0 0-3 2,0 0-3-1,28 148 9-2,-3-97-11 2,3 6-11 1,1 10 1-1,2 8-10 0,0 8-8 0,3 7-4 1,0 8-6-4,0 1 3 0,4 6-3 3,-5-7 1 13,-1 3 7-19,-2-10-12-2,-6-3-4 9,-1-2-6-2,-2-8 0 4,0 5-2-7,-3-5 4 4,1 1 0 1,2-4 2 2,-4 0 3-9,3-7 2 6,0-4-6 2,-3-4 0 1,-3-2 0-9,0-5-5 5,-1-3 0 1,-1-5-1 0,-3 1 0 1,1 0 3-3,-8 3-3 2,0 1 1-1,-2-4-2-1,0-16 0 2,6-5 1 1,-6-10 1-2,0-9 0-2,0 1-3 4,0-5 0-1,0 3-1-1,0 4 0 2,0 0-1-4,0 3-1 3,0-4 1 4,0 0-1-6,-6-2 1-2,4-3 0 7,0 0-2-5,2-3 0 0,0 0-2 3,-3 0-2-3,-7 0-4 2,-7 0-3-1,-5-23 5 1,-7-17 0 0,1-8 0 0,-2-7-2 2,2 0 3-7,0 3-2 6,7 10 2 0,-4 5-1-2,10 7 0 4,2 10 1-7,8 7 5 3,-4 6 1 1,9 7 1 0,0 0 0-1,0 0 5 0,0 0-1-2,0 14 9 4,0 24 0-2,0 13-9 2,14 2 9 0,11 1 3-4,4-8 6 2,0-3-3 2,3-9 0-1,-4-8 3 6,6-8-3-13,0-10 3 10,0-5-8-6,12-3-14 4,3 0 0-5,-3-11 0 4,9-22 0 0,-4-4 0 0,0-1 0 3,-7 5 0-8,-8 7 0 4,-14 11 0 3,-12 6 0-2,-10 7-67-2,0 2-128-2,-10 0-86 4,-21 6-65 1</inkml:trace>
    </iact:actionData>
  </iact:action>
  <iact:action type="add" startTime="19533">
    <iact:property name="dataType"/>
    <iact:actionData xml:id="d11">
      <inkml:trace xmlns:inkml="http://www.w3.org/2003/InkML" xml:id="stk11" contextRef="#ctx0" brushRef="#br1">29037 11027 720 0,'0'0'279'4,"0"0"-81"4,0 0-41-1,0 0-47-1,0 0-14 2,0 0-15 0,176 0-14 0,-105 0-9-2,10 0-6 3,5 0-14-2,0 0-1 1,3 0-2-1,-14 0-5 0,-17 0-4 2,-19 0-4 2,-26 0-5-8,-13 0-14 5,-8 0-3 4,-69 0-13-8,-26 0 13 1,-38-10 0 3,-5 3 0 12,-1-2 0-20,11 3 0 6,30 0 0 2,33 2 2 1,35 4-1-3,23-1 0-1,15-3 2 8,0 1 12-9,35-3-3 10,39 6-12-12,34 0 0 7,15 0 0-5,0 0 0 4,-12 18 0 1,-18-1 0-1,-31-6 0-2,-29-1 0 3,-17-8 0-2,-16-2 0-2,0 3 0 2,-20-1 0 4,-38 1 0-3,-21 0 0-4,4-3 0 4,7 0 0 2,12 0 0-6,19 0 0 4,13 0 0 0,18 0 0 1,6 0 0-4,0 0 0 2,4 0 0 2,42 0 0-1,15 0 0-2,4-3 0 2,-10 3 0 1,-14-3 0-1,-13 3 0-3,-7 0 0 4,-9-2 0 1,-11 2 0-5,-1 0 0 2,0 0 0 0,0 0 0 1,-47-3 0 0,-30 3-118-1,31 0-118 2,0 0-127 0</inkml:trace>
    </iact:actionData>
  </iact:action>
  <iact:action type="add" startTime="27813">
    <iact:property name="dataType"/>
    <iact:actionData xml:id="d12">
      <inkml:trace xmlns:inkml="http://www.w3.org/2003/InkML" xml:id="stk12" contextRef="#ctx0" brushRef="#br0">8796 14477 490 0,'0'0'294'5,"0"0"-160"3,0 0-23-2,0 0-23 2,0 0-42 0,-222-24 38 1,65 73-12-4,-17 16-10 3,-4 29-11-1,15 19-13 2,18 25-17-3,22 29-8 3,34 19-5-2,23 18 6 1,20 8 7-1,25-4 5 9,21-4-2-16,0-8 10 8,55-22-1-1,49-28-5 1,42-30-5-1,42-39-2-1,39-40-3 2,18-37-2 0,14-20-13 1,-13-81 3-2,-24-41 0 1,-45-40 9-2,-48-18-8 2,-62-21-4-2,-67-29 2 2,-42-13-4 1,-94 0-1-2,-36 13-3 3,-15 47-1-6,9 56 1 4,23 52-5 1,39 52-106-2,92 43-107-1,24 49-154 2</inkml:trace>
    </iact:actionData>
  </iact:action>
  <iact:action type="add" startTime="28856">
    <iact:property name="dataType"/>
    <iact:actionData xml:id="d13">
      <inkml:trace xmlns:inkml="http://www.w3.org/2003/InkML" xml:id="stk13" contextRef="#ctx0" brushRef="#br0">11973 14394 762 0,'0'0'130'2,"0"0"-33"4,0 0 4 1,0 0-57 2,-222-59 8-2,122 73 0 1,-1 38 10-2,-1 9 2 3,0 11-6-1,6 9-3-2,7 2-18 2,10 8-15 0,19 4 9 0,14 10 19 1,19 2-16-3,21 7 3 2,6 4-8 7,34 3-9-11,52 4 7 1,40-1-3 3,21-18-6 0,11-23-8-3,5-33 0 4,-11-34 9-2,-20-16 5 2,-9-14-18-4,-29-51-6 3,-17-34-2 1,-23-30 0 1,-13-31 0-7,-17-19-1 4,-23-14 2 2,-1 1-5-1,-15 9 5 0,-44 21-24 0,-25 36-86 0,32 111-80 2,3 15-168-6</inkml:trace>
    </iact:actionData>
  </iact:action>
  <iact:action type="add" startTime="29868">
    <iact:property name="dataType"/>
    <iact:actionData xml:id="d14">
      <inkml:trace xmlns:inkml="http://www.w3.org/2003/InkML" xml:id="stk14" contextRef="#ctx0" brushRef="#br0">16792 13258 646 0,'0'0'194'3,"0"0"-114"4,0 0 13-1,0 0-14 2,0 0-16 0,-209-61 7 0,97 107 0-2,2 20-4 2,4 8-16 0,11 15-13 1,26 1-18-3,12 9-7 2,26 6-3-1,28 0-3 2,3-5 1-1,51-10-1-2,45-17 27 1,37-20 14 11,21-25-3-18,7-26-10 5,-4-2-8 7,-22-42-2-3,-26-30-4-7,-30-16-16 7,-38-21-4 1,-41-10-3-5,0 2-3 1,-62 5-3 1,-36 13-52 2,-11 18-51-1,47 69-97 7,4 12-79-12</inkml:trace>
    </iact:actionData>
  </iact:action>
  <iact:action type="add" startTime="30639">
    <iact:property name="dataType"/>
    <iact:actionData xml:id="d15">
      <inkml:trace xmlns:inkml="http://www.w3.org/2003/InkML" xml:id="stk15" contextRef="#ctx0" brushRef="#br0">16829 16048 447 0,'0'0'238'5,"0"0"-106"4,0 0-52-4,0 0 11 1,0 0 7 2,0 0-25 0,-272-141 9 0,134 153 2-1,-14 39-13 1,11 15-19 0,18 14-8 0,21 10-25-2,22 4-10 3,19 12-2 1,27 9 0-5,24 3 4 2,10-1-3 4,34-10-2-2,55-10 38 1,34-14-14-8,23-18 4 4,10-15-1 5,-1-30-2 0,-20-20 10-9,-17-20-14 6,-23-52-22 1,-24-29-5-3,-22-40-4 1,-26-25 0 4,-23-26-7-8,-11 6-23 5,-52 20-41 1,-21 34-54-4,32 113-114 3,5 19-273-1</inkml:trace>
    </iact:actionData>
  </iact:action>
  <iact:action type="add" startTime="31539">
    <iact:property name="dataType"/>
    <iact:actionData xml:id="d16">
      <inkml:trace xmlns:inkml="http://www.w3.org/2003/InkML" xml:id="stk16" contextRef="#ctx0" brushRef="#br0">19716 16277 498 0,'0'0'171'4,"0"0"-42"4,0 0 2 0,0 0-44-3,0 0-20 3,-13-153-9 1,-61 143-2-1,-30 10 16-3,-26 17-5 5,-27 54-5 1,-5 36-8-2,6 22-16-8,20 23-14 6,34 14-10 2,37 8 7-1,31 17 20 12,34-15-1-20,31-15-2 5,74-25 2 1,38-28 24 6,29-39-20-10,18-52-7 7,-10-20-17 0,-4-87-10-5,-29-44-10 4,-35-32-4 0,-50-28-3 1,-50-22-18-3,-13-13-46 1,-98-12-36 6,-45 11-48-10,55 162-107 3,0 20-112 5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5T06:23:50.5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9744">
    <iact:property name="dataType"/>
    <iact:actionData xml:id="d0">
      <inkml:trace xmlns:inkml="http://www.w3.org/2003/InkML" xml:id="stk0" contextRef="#ctx0" brushRef="#br0">30528 3115 405 0,'0'0'118'197,"0"0"4"-197,0 0-32 0,0 0-27 0,0 0-1 0,0 0-7 0,0 0-9 0,0 0-11 0,13 0 2 0,-13 0-7 0,0 0-4 0,0 0-7 0,0 0-10 0,0 0 21 0,-4 0-11 0,-16 0-3 0,-5 0-4 0,-5 0 1 1,2 0 1-1,-2 17-9 0,6 9 6 0,0 4 4 0,6-1 1 0,6-1-2 0,-1 0-1 0,10 2-2 0,3 1-1 0,0-1-9 0,4-4 7 0,29-6 0 0,3-7 2 0,6-8 1 2,-2-5-6-2,2 0 3 0,0-23-2 0,-8-22-4 0,-10-7 1 8,-10-6 4-4,-7-3-2 5,-4 10 2-3,-3 10-4 3,0 15-3-2,0 14-3 0,0 9-1 0,0 3 0 0,-13 0-30-1,-1 0-46 2,2 0-59 0,6 0-171 0,6 0-469-2</inkml:trace>
    </iact:actionData>
  </iact:action>
  <iact:action type="add" startTime="20505">
    <iact:property name="dataType"/>
    <iact:actionData xml:id="d1">
      <inkml:trace xmlns:inkml="http://www.w3.org/2003/InkML" xml:id="stk1" contextRef="#ctx0" brushRef="#br0">30932 3416 468 0,'0'0'167'0,"0"0"31"0,0 0-48 0,0 0-52 0,-24-148-27 0,16 99-11 0,5 0-21 0,3 1 3 0,0 5-14 0,0 9-3 0,0 5-1 0,0 6-1 0,0 5-2 0,17 3 4 0,5 7-3 0,5 0-2 0,3 4-9 0,-2 1-6 1,2 3-4-1,-1 0-1 0,-5 0-1 0,3 0-18 0,-3 0-50 0,-11 0-55 0,-1 0-43 0,-12 0-164 0,0 0-421 0</inkml:trace>
    </iact:actionData>
  </iact:action>
  <iact:action type="add" startTime="20691">
    <iact:property name="dataType"/>
    <iact:actionData xml:id="d2">
      <inkml:trace xmlns:inkml="http://www.w3.org/2003/InkML" xml:id="stk2" contextRef="#ctx0" brushRef="#br0">31412 3069 683 0,'0'0'195'1,"0"0"-29"6,0 0-76 0,0 0-41-1,0 0-22 2,0 0-12 1,24 158-10-2,-24-135-5-1,4-1-11 2,-4-8-65 0,0-14-82 0,0 0-187-2</inkml:trace>
    </iact:actionData>
  </iact:action>
  <iact:action type="add" startTime="21150">
    <iact:property name="dataType"/>
    <iact:actionData xml:id="d3">
      <inkml:trace xmlns:inkml="http://www.w3.org/2003/InkML" xml:id="stk3" contextRef="#ctx0" brushRef="#br0">31388 2807 722 0,'0'0'230'6,"0"0"-69"0,0 0-55 2,0 0-59 1,0 0-34-4,0 0-13 3,-5-6-1 0,-4 6-36 0,6 0-105 1,2 0-182-4</inkml:trace>
    </iact:actionData>
  </iact:action>
  <iact:action type="add" startTime="21570">
    <iact:property name="dataType"/>
    <iact:actionData xml:id="d4">
      <inkml:trace xmlns:inkml="http://www.w3.org/2003/InkML" xml:id="stk4" contextRef="#ctx0" brushRef="#br0">31881 2952 515 0,'0'0'114'4,"0"0"32"4,0 0 6 0,0 0-48 0,0 0-29-2,0 0-12 3,-170-5-20-2,136 25-16 2,1 3-1-4,4 5-6 3,5 5-3 0,8-2 0 0,11 2 1 0,5 5-1-2,0-7-5 2,8-5-3 0,25-9 7-1,0-10 6 0,1-7 3 1,6 0-19 0,-5-42-6-2,-4-12 0 2,-5-7 0 0,-7 0-1 3,-8 12 0-7,-8 11-1 5,1 14 1-1,-4 13 0 0,0 8-1-4,0 3 2 4,0 0 0 1,0 18 2-1,0 40 2 0,-13 20 0-2,1 20-3 2,0 7 1 2,7 11-2-4,-5 6 2 2,-1 0 7-2,1-9-2 2,-8-20-3-3,-2-25 0 4,2-20-3 0,-2-26-1-1,-1-13-2-2,-9-9-7 2,-9-9-23-1,1-44-58 2,-1-16-23-4,7-2-59 3,27 36-194 0,5 9-320 1</inkml:trace>
    </iact:actionData>
  </iact:action>
  <iact:action type="add" startTime="22251">
    <iact:property name="dataType"/>
    <iact:actionData xml:id="d5">
      <inkml:trace xmlns:inkml="http://www.w3.org/2003/InkML" xml:id="stk5" contextRef="#ctx0" brushRef="#br0">32264 2911 472 0,'0'0'260'7,"0"0"-80"-1,0 0-29 3,0 0-62 1,8 158-27-3,-8-119-12 0,0 3-28 0,0-11-16 0,-3-6-6 0,-5-7 0 1,5-8-37-2,2-10-68 2,-2 0-130 0,3 0-440-2</inkml:trace>
    </iact:actionData>
  </iact:action>
  <iact:action type="add" startTime="22456">
    <iact:property name="dataType"/>
    <iact:actionData xml:id="d6">
      <inkml:trace xmlns:inkml="http://www.w3.org/2003/InkML" xml:id="stk6" contextRef="#ctx0" brushRef="#br0">32212 2650 471 0,'0'0'156'6,"0"0"-16"1,0 0-45-2,0 0-66 3,0 0-22 1,0 0-7-2,0-98-4 0,0 95-84 1,0 3-77-1,0 0-51 3,0 0-192-6</inkml:trace>
    </iact:actionData>
  </iact:action>
  <iact:action type="add" startTime="22681">
    <iact:property name="dataType"/>
    <iact:actionData xml:id="d7">
      <inkml:trace xmlns:inkml="http://www.w3.org/2003/InkML" xml:id="stk7" contextRef="#ctx0" brushRef="#br0">32526 3206 625 0,'0'0'131'3,"0"0"-5"6,0 0-33 0,0 0-23-2,70-173-27-1,-53 124-15 1,1 12-6 1,-11 10-2 0,7 16 0-2,-1 2 9 2,2 9 5 0,5 0-20 0,6 0-5-2,0 9-6 2,1 36-3 0,-6 17-2 0,-5 13-8-2,5 0-2 3,-4-7-22 0,-5-19-30 0,-6-20-23-5,-6-29-70 5,0 0-182-3</inkml:trace>
    </iact:actionData>
  </iact:action>
  <iact:action type="add" startTime="23782">
    <iact:property name="dataType"/>
    <iact:actionData xml:id="d8">
      <inkml:trace xmlns:inkml="http://www.w3.org/2003/InkML" xml:id="stk8" contextRef="#ctx0" brushRef="#br0">27800 4857 548 0,'0'0'236'6,"0"0"-129"3,0 0 31-4,0 0-56 4,0 0-4-2,0 0-2-1,0 0 23 2,103-174-13 0,-71 125-11 0,-3-3-13-2,7-1-7 3,-1 4-1-2,2 1-12 2,1 1-1-4,3 1-15 3,4-4-2 0,0 1-12 0,11-7 4-2,-4-5-5 2,2-2-1 2,4-10-3-2,-1-11-6-1,9-5 2 0,-2-12 1 2,3-8-2-2,5 2 0-1,0 2 0 2,-2 7-2 0,2 3 2 0,-6 11 2-2,3 2-3 4,-10 13 1-4,-11 14 0 5,-9 11-1-9,-9 15 1 6,-15 14 1-1,-3 10-3 2,-11 3 0-4,-1 2 2 3,0 0-1 1,0 0-1-2,0 0 0 0,0 0 3 0,0 0 0 2,0 0 1-2,0 0-4-1,0 0 0 3,0 0-1-1,0 0 1-1,0 0 0-1,-17 13-1 4,-12 7 1-3,-13 6 0 2,-9 6-3-4,-10 0 3 2,-2 0 0 1,-3-6 0 1,5-8 0-3,12-7 0 2,4-2-2 1,10-9-1-2,16 0-12-1,10 0 4 1,5 0 1 4,4 0-2-5,0 0-5-1,0 0-5 4,25 0 15-1,11-15 7 0,3-1 1-2,6-4 0 4,8-4-1-3,-3 0 0 2,5-1 0-4,4 1 0 3,-3-1 0 0,1 4 0 1,-9 3 1-4,-6 7-1 2,-11 5 1 2,-4 3-1-2,-12-1 2 1,-1 3 2-2,-8 1 7 2,-2 0-3-1,2 0 8-1,-6 11 2 2,3 35 4 0,-3 15-10 1,0 15-3-3,0 0 1 3,0-10-5-2,0-6-1 4,0-13-1-8,0-14-3 6,0-17-1-1,0-10 1 0,0-6-12-4,0 0-42 5,0 0-56-2,0-8-58 2,0-28-59-2,0 13-50 0,0-3-306 0</inkml:trace>
    </iact:actionData>
  </iact:action>
  <iact:action type="add" startTime="24812">
    <iact:property name="dataType"/>
    <iact:actionData xml:id="d9">
      <inkml:trace xmlns:inkml="http://www.w3.org/2003/InkML" xml:id="stk9" contextRef="#ctx0" brushRef="#br0">30168 2020 591 0,'0'0'127'2,"0"0"48"6,0 0-41 0,0 0-42 0,0 0 2-2,-165-89-5 2,81 89 3 0,-5 29-10 0,6 31-18-2,14 23-11 2,17 12-6 1,15 15-4-2,29-3-10-1,8-8-16 3,5-15 4-2,53-20 8 2,18-21 16-4,20-23-18 3,7-20-15 3,-7 0-3-4,-2-51-8-1,-22-25-1 7,-29-19-3-8,-20-19 0 9,-23-8-3-12,0 0 4 3,-38 16-6 1,-27 16-52 2,-18 26-77-3,-14 17-69 3,54 47-125 0</inkml:trace>
    </iact:actionData>
  </iact:action>
  <iact:action type="remove" startTime="27144">
    <iact:property name="style" value="instant"/>
    <iact:actionData xml:id="d10" ref="#d8"/>
  </iact:action>
  <iact:action type="add" startTime="27186">
    <iact:property name="dataType" value="strokeEraser"/>
    <iact:actionData xml:id="d11">
      <inkml:trace xmlns:inkml="http://www.w3.org/2003/InkML" xml:id="stk10" contextRef="#ctx0" brushRef="#br1">36322 7760 318 0,'0'0'344'67,"0"0"-333"-67,0 0-11 0,0 0-101 1</inkml:trace>
    </iact:actionData>
  </iact:action>
  <iact:action type="remove" startTime="27536">
    <iact:property name="style" value="instant"/>
    <iact:actionData xml:id="d12" ref="#d9"/>
  </iact:action>
  <iact:action type="add" startTime="27540">
    <iact:property name="dataType" value="strokeEraser"/>
    <iact:actionData xml:id="d13">
      <inkml:trace xmlns:inkml="http://www.w3.org/2003/InkML" xml:id="stk11" contextRef="#ctx0" brushRef="#br1">37182 7201 330 0,'0'0'376'7,"0"0"-315"-1,0 0 34 2,0 0-61 0,0 0-34-2,0 0-52 2,13 13-140 0,-13-2-233 0</inkml:trace>
    </iact:actionData>
  </iact:action>
  <iact:action type="add" startTime="29509">
    <iact:property name="dataType"/>
    <iact:actionData xml:id="d14">
      <inkml:trace xmlns:inkml="http://www.w3.org/2003/InkML" xml:id="stk12" contextRef="#ctx0" brushRef="#br0">28077 4649 221 0,'0'0'120'10,"0"0"23"-9,0 0-25 1,0 0 8 4,0 0 5 2,0 0 3-2,0 0-4 3,-14 26-21-1,14-26-16 0,0 0-5-2,0 0-23 2,0-4-22-1,17-24-5 1,8-10-2 0,5-6 0-2,1 1 10 2,7-1-5 0,-4 2 4 0,7-5-2-2,5-3-6 2,8-1 1 2,6-11-18-6,11-7 3 5,3-10-8-2,5-8 2 2,2-12-3-2,4 1-1 0,3-4 5 4,-4 2-4-3,3 1 1-3,-2 0-8 3,-4 3-1-2,1-2-2 3,-16 4-4-2,0 8 0-1,-8 4 0 2,-12 11 0 0,-5 9 0 0,-10 16 0-3,-9 16 0 5,-4 10 0-3,-13 12 0 1,-5 5 0-3,0 1 0 3,0 2 0 0,0 0 0-2,0 0 0 2,0 0 0 0,3 0 0 1,-3 0 0-2,0 0 0 0,0 0 0 1,3 0 0 0,-3 0 0-2,0 0 0 1,0 0 0 1,0 0 0 2,0 0 0-2,0 0 0-1,0 0 0 1,0 0 0-1,0 0 0-3,0 0 0 5,0 0 0-2,0 0 0 2,-21 0 0-1,-24 16 0-3,-12 13-3 3,-3 3 2 2,-5 0 0-6,0 1 0 7,10-4 1-5,9-7-1 8,17-7-2-7,13-10-2-5,13-5-5 4,3 0 2 2,0 0-13-2,3 0-3 2,34-14 20 2,17-17 4-3,4 1 1-2,8 4-1 4,1-6 1-1,4 3-1 0,-5 3 2-2,-16 6-2 2,-14 8 1 0,-16 6-1-1,-10 6 3 2,-5 0 0-3,-5 0 11 1,3 0 2 3,-3 26 5 0,0 21-16-5,0 8 3 2,0 3-1 1,0 0-7-2,0-6 0 1,-3-6 0 1,-2-11 0 0,1-12 0-1,-1-7 0-1,5-9 0 2,-1-7-21 1,1 0-25-4,0 0-33 3,0 0-46 0,0-7-36 1,6-19-46-3,1 10-79 3,-5 5-367-3</inkml:trace>
    </iact:actionData>
  </iact:action>
  <iact:action type="add" startTime="30530">
    <iact:property name="dataType"/>
    <iact:actionData xml:id="d15">
      <inkml:trace xmlns:inkml="http://www.w3.org/2003/InkML" xml:id="stk13" contextRef="#ctx0" brushRef="#br0">30501 1859 648 0,'0'0'127'2,"0"0"-8"6,0 0 9 1,0 0-52-2,0 0 2-1,0 0-4 2,-147-79 12 0,73 79-10 0,-4 29-11-2,3 21-18 2,9 13-2 0,15 12-5 0,19 9-11-2,18 6-7 3,14-2-6-2,2-9-3 1,54-15 9-2,18-15 14 5,6-18-6-3,9-17 0-1,-10-14-13-2,-3 0-10 4,-10-51-5-1,-15-23-2 0,-23-18-1 2,-14-12-1-6,-14-1-3 5,0 10 4-2,-33 17-5-2,-21 14-82 5,-10 22-76-3,28 42-107 1,3 0-237-2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5T06:23:50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84">
    <iact:property name="dataType"/>
    <iact:actionData xml:id="d0">
      <inkml:trace xmlns:inkml="http://www.w3.org/2003/InkML" xml:id="stk0" contextRef="#ctx0" brushRef="#br0">9074 9408 721 0,'0'0'231'8,"0"0"-86"0,0 0-28 1,0 0-18-2,0 0-7-1,0 0-23 2,0 0-12-1,0 0 14-1,0 0 19 2,0 0-13 1,182-174-4-2,-112 122-17-1,19-6-10 2,8 2-13 0,0 4-7 0,-7 10-10-2,-6 9 8 2,-17 7-20 2,-18 11-4-2,-7 1 0-2,-9 5 0 3,-9 4 0-2,-9 1 0 3,-5 1 0-8,-10 2 0 6,0 1 0 1,0 0 0-2,0 0 0-1,0 0 0 3,0 0 0-1,0 0 0-1,0 0 0 0,-24-4 0 0,-35-5 0 1,-28-5 0 1,-16-7 0-3,-14-4 0 1,-10-6 0 4,1 4 0-2,16-2 0 0,9 5 0-6,16 7 0 4,22 3 0 1,15 6 0-2,20 7 0 2,15 1 0 1,7 0 0-2,6 0 0 0,0 0 0-1,0 9 0 3,37 39 0 0,29 28 0-3,20 15 0 1,15 4 0 1,5 7 0 1,2-7 0-5,-5 0 0 5,-15-13 0 1,-15-9 0-2,-13-13 0-1,-15-16 0-1,-20-18 0 1,-5-15 0 1,-11-8 0-2,-8-3 0 1,2 0 0 1,5 0 0 0,-8 0 0-1,0-46 0 1,0-30 0 1,0-28 0-2,-29-15 0-1,-5-18 0 2,-6-16 0 3,-13-9 0-3,-5-4 0-5,9 11 0 5,1 18 0 1,16 25 0-2,11 40 0-1,11 32 0 3,2 26 0-2,8 10 0 2,-3 4 0-5,0 0 0 4,-7 56 0 1,-1 40 0-2,-6 29 0 0,-3 28 0 1,-2 15 0 2,-2 7 0-2,-3-4 0-2,-5-18 0 5,2-28 0-7,2-31 0 3,4-23 0-1,6-25 0 3,5-16 0-2,5-20 0 1,5-6 0-3,3-4 0 5,0 0-82-3,29 0-131 0,-5 0-84 0,-3-10-131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2:50:57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15">
    <iact:property name="dataType"/>
    <iact:actionData xml:id="d0">
      <inkml:trace xmlns:inkml="http://www.w3.org/2003/InkML" xml:id="stk0" contextRef="#ctx0" brushRef="#br0">23678 4745 239 0,'0'0'0'156,"0"0"220"-156,0 0-220 0,-13 0 150 0,13 0-150 0,13 0 175 0,-13 0-175 0,-13 0 157 0,13 0-157 0,13 0 143 0,-13 0-143 0,0 0 130 0,0 0-130 0,-13 0 120 1,13 0-120-1,0 0 118 0,0 0-118 0,0 0 108 0,0 0-108 0,13 0 113 0,-13 0-113 0,74 7 55 1,-74-7-55-1,117 22 40 0,-117-22-40 0,160 29 60 0,-160-29-60 0,195 28 35 0,-195-28-35 0,225 27 30 0,-225-27-30 0,229 19 30 0,-229-19-30 0,217 9 12 1,-217-9-12-1,189 0 25 0,-189 0-25 0,145 0 8 0,-145 0-8 0,102 0 18 0,-102 0-18 0,68 0 22 0,-68 0-22 0,34 0 16 0,-34 0-16 0,15 0 14 0,-15 0-14 0,9-3 9 0,-9 3-9 0,0 0 0 0,0 0 0 0,0 0 0 0,0 0 0 0,-81 0 0 0,81 0 0 0,-160 0 0 0,160 0 0 0,-230 0 0 18,230 0 0-17,-256 0 0-1,256 0 0 0,-263 5 0 3,263-5 0-2,-235 6 0 3,235-6 0-4,-199 9 0 10,199-9 0-10,-164 9 0 5,164-9 0-5,-114 9 0 9,114-9 0-9,-77 8 0 6,77-8 0-6,-38 3 0 8,38-3 0-7,-11 0 0 6,11 0 0-7,0 0 0 7,0 0 0-7,3 0 0 7,-3 0 0-7,93 0 0 8,-93 0 0-8,154 9 0 8,-154-9 0-8,200 8 0 8,-200-8 0-8,210 12 0 8,-210-12 0-7,193 8 0 4,-193-8 0-5,162 8 0 9,-162-8 0-8,137 9 0 5,-137-9 0-6,90 5 0 7,-90-5 0-7,53 4 0 8,-53-4 0-8,21 4 0 6,-21-4 0-4,0 2 0 3,0-2 0-5,0 11 0 8,0-11 0-8,-83 14 0 9,83-14 0-9,-135 18 0 7,135-18 0-7,-176 12 0 9,176-12 0-9,-197 1 0 5,197-1 0-5,-188 0 0 9,188 0 0-9,-168 0 0 7,168 0 0-7,-136 0 0 5,136 0 0-5,-110 8 0 10,110-8 0-10,-74 10-141 7,74-10 141-7,0 6-241 8,0-6 241-8,0 3-407 10,0-3 407-10</inkml:trace>
    </iact:actionData>
  </iact:action>
  <iact:action type="add" startTime="8895">
    <iact:property name="dataType"/>
    <iact:actionData xml:id="d1">
      <inkml:trace xmlns:inkml="http://www.w3.org/2003/InkML" xml:id="stk1" contextRef="#ctx0" brushRef="#br0">31264 4739 164 0,'0'0'0'1,"0"0"148"-1,0 0-148 0,0 0 138 0,0 0-138 0,0 0 210 0,0 0-210 0,0 0 224 0,0 0-224 0,0 0 171 2,0 0-171-2,0 0 131 10,0 0-131-10,0 0 111 6,0 0-111-6,-29-2 119 6,29 2-119-5,0 0 103 7,0 0-103-8,34 0 101 7,-34 0-101-7,72 0 70 7,-72 0-70-7,113 2 46 7,-113-2-46-6,151 6 56 7,-151-6-56-8,174 0 46 7,-174 0-46-7,198 0 33 6,-198 0-33-6,209 0 28 10,-209 0-28-10,204 0 18 10,-204 0-18-10,185-17 20 5,-185 17-20-5,154-20 15 9,-154 20-15-9,114-21 18 5,-114 21-18-4,74-11 20 6,-74 11-20-7,42-7 15 9,-42 7-15-9,19-4 15 5,-19 4-15-5,0 0 11 10,0 0-11-10,-3 0 1 6,3 0-1-6,-96 0 0 10,96 0 0-10,-179 29 0 4,179-29 0-4,-252 25 2 8,252-25-2-8,-297 18 0 8,297-18 0-8,-313 8-3 7,313-8 3-4,-273 7 0 2,273-7 0-4,-230 5 1 5,230-5-1-6,-169 12 8 8,169-12-8-8,-108 11 4 8,108-11-4-8,-62 5 3 6,62-5-3-6,-23 6 0 8,23-6 0-8,0 3 0 65,0-3 0-62,50 6 0-2,-50-6 0-1,135 11 0 1,-135-11 0-1,201 14 0 2,-201-14 0-1,248 11 0-1,-248-11 0 0,255 7 0 0,-255-7 0 0,226 3 0 0,-226-3 0 0,180 2 0 0,-180-2 0 0,131 5 0 1,-131-5 0 3,80 2 0-4,-80-2 0 0,48 3 0 5,-48-3 0-4,20 0 0 5,-20 0 0-6,8 0 0 8,-8 0 0-8,0 0 0 8,0 0 0-8,-36 8 0 8,36-8 0-8,-102 8 0 6,102-8 0-6,-144 12 0 9,144-12 0-9,-159 8 0 8,159-8 0-8,-147 7 0 6,147-7 0-6,-124 5 0 7,124-5 0-7,-92 6 0 9,92-6 0-9,-58 6 0 7,58-6 0-7,-28 3 0 6,28-3 0-6,-7 0 0 7,7 0 0-7,0 0 0 11,0 0 0-10,41 0 0 6,-41 0 0-7,96 0-130 5,-96 0 130-5,128 0-272 9,-128 0 272-9,68 0-395 6,-68 0 395-6,49 2-1189 10,-49-2 1189-10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5T06:52:55.258"/>
    </inkml:context>
    <inkml:brush xml:id="br0">
      <inkml:brushProperty name="width" value="0.05292" units="cm"/>
      <inkml:brushProperty name="height" value="0.05292" units="cm"/>
    </inkml:brush>
  </inkml:definitions>
  <iact:action type="add" startTime="19087">
    <iact:property name="dataType"/>
    <iact:actionData xml:id="d0">
      <inkml:trace xmlns:inkml="http://www.w3.org/2003/InkML" xml:id="stk0" contextRef="#ctx0" brushRef="#br0">27822 12865 172 0,'0'0'123'7,"0"0"27"-2,0 0 31 4,0 0-10-1,0 0 0 0,0 0-34-2,0 0-21 2,21-90 39 1,-42 127-23-2,-43 62-4-1,-36 49-22 2,-17 38-25 0,-16 37-23 0,-10 27-10-2,-4 20-20 2,3 5-1 2,10-14 4-2,7-38-19-2,23-52-7 4,21-52 0-5,27-48-5 5,25-37 0-6,13-26 0 5,11-8-27-1,7 0-43-2,0-6-63 0,7-27-54 3,27-12-38-1,-10 16-96 0,-12 9-528-3</inkml:trace>
    </iact:actionData>
  </iact:action>
  <iact:action type="add" startTime="19839">
    <iact:property name="dataType"/>
    <iact:actionData xml:id="d1">
      <inkml:trace xmlns:inkml="http://www.w3.org/2003/InkML" xml:id="stk1" contextRef="#ctx0" brushRef="#br0">27624 16176 140 0,'0'0'126'5,"0"0"1"1,0 0 59 3,0 0 27-2,0 0-43 1,0 0-40-2,23-60 3 2,-42 89 2 0,-26 23-12 0,-22 39-24-2,-26 53-12 2,-28 62-8 0,-21 55-16 0,-24 47-21-2,-9 11-7 4,6-29-14-3,7-38-7 2,20-46-13-4,27-43 3 5,15-30-4-3,25-29-5 3,18-26-31-6,24-34-59 9,26-29-75-9,7-15-58 2,7-7-146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5T20:45:25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78">
    <iact:property name="dataType"/>
    <iact:actionData xml:id="d0">
      <inkml:trace xmlns:inkml="http://www.w3.org/2003/InkML" xml:id="stk0" contextRef="#ctx0" brushRef="#br0">4822 5488 119 0,'0'0'615'4,"0"0"-444"-2,0 0-58 46,0 0-39-48,0 0-17 0,0 0-21 0,0 0 1 0,0 66 11 0,7-46 15 50,7 6 1-50,-2 2-6 0,5 2-2 1,3 6-10-1,4-5 3 0,-3 0-16 0,3-2-3 50,3 0-7-50,1 1 2 0,3-1 3 0,10-1 2 0,4 0 5 0,1 0-15 1,11-5-1 49,1-3-2-50,5 3-2 0,4 4-11 0,8 2 3 0,6 2 5 0,1 7 1 1,11 2 11 47,-2 1 0-47,3 0-7-1,-2-8 2 0,-10-8-4 0,-1-4-6 0,-7-4-1 54,-3-3-5-54,0-7 1 0,1 4 3 0,-6-5-7 0,6-1 0 0,-2 4 0 0,-1-3 0 2,-5-4 0 59,-4 1 0-61,-2-3 0 0,1 0 0 0,-7 0 0 0,0 0 0 0,-7 0 0 0,-10 0 0 0,2 0 0 70,-13 6 0-70,-2-1 0 0,-2 1 0 0,-7 1 0 0,-2-4 0 0,-10-1 0 0,2 1 0 0,-3-3 0 0,0 0 0 2,0 0 0 52,0 0 0-54,0 0 0 0,0 0 0 0,-21 0 0 0,-24-21 0 0,-10-7 0 0,-6-4 0 49,-5 3 0-49,3-1 0 0,-6 5 0 0,-1-1 0 0,6 3 0 0,-2-5 0 51,9 10 0-51,6 0 0 0,6 3-3 0,8 3 1 0,12 8 4 0,11 0-4 1,11 1 4 50,3 3-2-51,0-2 0 0,0 2 3 0,0 0-3 0,0 0 0 0,0 0 0 0,0-4 0 48,0 4 0-48,17 0 0 1,29 0 0-1,8 0 0 0,9 17 0 0,5 1 0 53,13 6 0-53,-3-4 0 0,0 9 0 0,-14-4 0 0,-9-1 0 0,-10-4 0 0,-10-2 0 1,-5-7 0 56,-8-2 0-56,-9-3 0-1,-7-4 0 0,-1 2 0 0,-2-4 0 1,-3 0 0-1,0 3 0 1,0-1 0 46,0 1 0-47,0-3 0 0,0 3 0 0,0 7 0 0,0 12 0 0,-27 2 0 51,-28 11 0-50,-8-7 0-1,-19 4 0 0,-5 0 0 0,3-4 0 0,5 3 0 0,6-6 0 52,16-2 0-52,9-5 0 0,7-4 0 0,13-3 0 0,10-5 0 0,5-2 0 0,5-1 0 48,5-3 0-47,2 0 0-1,1 0 0 1,0 0 0 0,0 0 0-1,0 0 0 0,0 0 0 49,0 0 0-49,0 0 0 0,0 0-86 0,15 0-120 0,3 0-159 0,3 0-540 51</inkml:trace>
    </iact:actionData>
  </iact:action>
  <iact:action type="add" startTime="27461">
    <iact:property name="dataType"/>
    <iact:actionData xml:id="d1">
      <inkml:trace xmlns:inkml="http://www.w3.org/2003/InkML" xml:id="stk1" contextRef="#ctx0" brushRef="#br0">28093 1450 17 0,'0'0'868'3,"0"0"-738"-2,0 0 7-1,0 0-19 0,0 0-13 1,0 0 1 67,0 0-29-68,0 0-12 0,0 0-2 0,0 0-9 0,0 0-4 0,0 0 17 0,0 0 27 0,-235-53-50 0,132 47-2 74,-5-2-32-73,-2 1-10-1,-11-1 0 0,-11-3 0 0,-16-1 0 0,-20-8 0 0,-10-3 0 0,-4-3 0 0,3-1 0 1,10 7 0 74,7 9 0-75,12 1 0 0,16 9 0 0,10 1 0 0,3 0 0 0,1 0 0 0,2-4 0 0,-9 1 0 0,-2-3 0 0,-3 1 0 3,-1-7 0 73,8 0 0-76,2 1 0 0,-3 2 0 0,5 0 0 0,3 7 0 0,1 2 0 0,1 0 0 0,1 0 0 0,2 0 0 0,1 0 0 73,5 5 0-73,0-5 0 1,7 0 0-1,1 0 0 0,11 0 0 0,9-5 0 0,10-1 0 0,14 6 0 0,1 0 0 0,12 0 0 70,5 0 0-70,4 6 0 0,4 5 0 0,0-2 0 0,8 6 0 0,-6-1 0 0,1 3 0 0,4-2 0 0,-2-1 0 80,6-2 0-80,3-4 0 0,3 1 0 0,11-9 0 0,1 3 0 0,0 0 0 0,0 6 0 0,0 9 0 0,0 7 0 0,10 7 0 0,5 3 0 71,3 3 0-71,-2 5 0 1,1 3 0-1,-5 5 0 0,4 0 0 0,-4 7 0 0,-3 5 0 0,8 10 0 0,-10 8 0 71,7 3 0-71,-4 4 0 1,0 2 0-1,2-3 0 0,-3 0 0 0,2-3 0 0,-2-3 0 0,0 0 0 0,3 0 0 0,-5 0 0 71,4 2 0-71,1-3 0 0,0 1 0 1,-8-5 0-1,5-10 0 0,-4-12 0 0,-2-3 0 0,4-5 0 0,-1 0 0 2,-3-3 0 69,2 5 0-71,-5-2 0 0,0-8 0 0,3-7 0 0,-3-1 0 0,0-7 0 0,0-3 0 0,0 0 0 0,0-4 0 74,0 0 0-73,0 1 0-1,0 1 0 0,0 0 0 0,0-3 0 0,0-10 0 0,0 1 0 0,0 0 0 0,0-5 0 0,0 9 0 71,1-5 0-71,18 1 0 1,11 3 0-1,-1-6 0 0,8 3 0 0,1 1 0 0,-1-2 0 0,3 6 0 0,-2-7 0 0,7-3 0 74,5-1 0-73,4 0 0-1,0 0 0 0,9 7 0 0,3-2 0 0,9 0 0 0,8 2 0 0,7-4 0 0,13-3 0 0,5 5 0 75,9-2 0-75,-1 10 0 0,-8 4 0 0,0 2 0 0,-5 5 0 0,-8-3 0 0,10-1 0 0,1-2 0 0,7 0 0 0,-9-5 0 74,-1-5 0-73,-11 2 0-1,-6-2 0 0,-2-1 0 0,3 0 0 0,3-1 0 0,1 2 0 0,6-1 0 0,0-4 0 0,6-1 0 75,-2-2 0-75,2 0 0 0,-1 0 0 0,1 0 0 0,-3 0 0 0,0 0 0 0,0 0 0 0,1 0 0 0,-9 0 0 0,-2 0 0 72,-6 7 0-70,1-2 0-2,-6 4 0 0,5 0 0 0,-2-6 0 0,-2-3 0 0,2 0 0 0,-3 0 0 0,-6 0 0 0,-1 0 0 72,-6 0 0-72,-6 0 0 0,-2 0 0 0,-2-3 0 0,-9-2 0 0,1-2 0 0,3 1 0 0,-2 4 0 0,1-1 0 71,1-4 0-70,-2 5 0-1,-9-4 0 0,2 1 0 0,-7 1 0 0,-7 1 0 0,-7 0 0 0,-5 3 0 0,-4-3 0 0,-3 3 0 75,-6-2 0-75,-1 2 0 0,1 0 0 0,0 0 0 0,3 0 0 0,-3 0 0 0,-3 0 0 0,1-5 0 0,2-10 0 0,2-16 0 70,-1-14 0-69,4-21 0-1,-4-13 0 0,-4-19 0 0,0-19 0 0,0-7 0 0,0-1 0 0,0 9 0 0,0 15 0 82,-7 10 0-82,2 17 0 0,5 3 0 0,0 9 0 0,0-6 0 0,0-4 0 0,-1-7 0 0,-7-7 0 0,-5-11 0 0,2-7 0 0,-7-3 0 72,-1-1 0-72,3 10 0 0,4 8 0 0,1 12 0 1,5 19 0-1,5 13 0 0,-2 15 0 0,3 1 0 0,0 1 0 0,0-3 0 73,0 4 0-73,0 0 0 0,0 12 0 0,0 4 0 0,0 9 0 1,0 3 0-1,0 0 0 0,-11 13-106 0,1 33-96 0,5-18-214 81,4 4-477-80</inkml:trace>
    </iact:actionData>
  </iact:action>
  <iact:action type="add" startTime="34582">
    <iact:property name="dataType"/>
    <iact:actionData xml:id="d2">
      <inkml:trace xmlns:inkml="http://www.w3.org/2003/InkML" xml:id="stk2" contextRef="#ctx0" brushRef="#br0">24167 11502 556 0,'0'0'159'1,"0"0"-1"-1,0 0-26 0,0 0-38 72,0 0-1-72,0 0-9 1,0 0-19-1,0 0 10 0,0 0-5 0,220-12-22 0,-120-8 3 0,20-3-4 0,16 5-3 0,14 5-5 76,4 3-3-76,-9 10-5 0,-9 0-3 0,-12 0 9 0,-4 10-9 0,2 10-13 0,8-9-3 0,5-9-3 0,7-2-9 0,6 0 0 77,-9-5 0-77,-13-12 0 0,-19 6 3 1,-20 1 3-1,-24 5 7 0,-18 2-5 0,-15 3 0 0,-18 0 1 0,-12 0-3 0,0 0-1 1,0 0-2 82,0 0-3-83,-42 0-2 0,-58 0 2 0,-50 0 6 0,-40-2-4 0,-13-14-2 0,-14 6 7 0,14-6 1 0,10-1 4 1,6-1 4-1,-3-2-9 76,0-3 5-76,6 2-11 0,12 4-1 0,27 9-1 0,12 8 1 0,20 0-4 0,24 0 3 0,20 0 2 0,24 0-1 0,27 5 0 75,11 1 0-74,7-6-9-1,58 0 8 0,68 0 1 0,56 0 0 0,26-10 3 0,22 2 0 0,-5 2 1 0,-10 4-4 0,-4-3-2 77,-8 1 2-77,-7 4 1 0,-9 0 8 0,-10 0-6 0,-19 0-3 0,-23 0 0 0,-19 0 0 0,-29 0 0 0,-20 0 0 0,-20 4-22 79,-29 1-53-78,-18-3-88-1,0-2-104 0,-36 10-214 0</inkml:trace>
    </iact:actionData>
  </iact:action>
  <iact:action type="add" startTime="36453">
    <iact:property name="dataType"/>
    <iact:actionData xml:id="d3">
      <inkml:trace xmlns:inkml="http://www.w3.org/2003/InkML" xml:id="stk3" contextRef="#ctx0" brushRef="#br0">24943 16571 529 0,'0'0'139'1,"0"0"-15"-1,0 0 1 0,0 0-40 1,0 0-6 76,0 0 3-76,207-52 7-1,-111 47-1 0,19 5 0 0,18 0-20 0,25 0-12 0,16 0-13 0,17 0-9 0,7 0 2 0,-8 0-1 78,-8 0-7-77,-14 0 7-1,-16-3-13 0,-19-3-7 0,-16-5-3 0,-20 1-1 0,-13 5-4 0,-14-4-1 0,-23 9 5 0,-19-4-8 1,-9 4 1 81,-14 0 4-82,-5 0-3 0,0 0 2 0,-26 0-6 0,-63 0 0 0,-55 13 5 1,-44 2-6-1,-26 2 0 0,-20-3 0 0,0-2 13 0,5-9 10 78,12-3-9-78,23 3-6 0,22-3-1 0,25 2-2 0,18 3-3 0,25 3 0 1,14-1-1-1,20-1 0 0,23-2-1 0,22-1-2 85,14-3 1-85,11 0-1 0,0 0-11 0,21 0 7 0,59 0 1 0,38-7 1 0,40-14 2 0,25 11 0 0,11-1-1 0,5 7 3 0,-7 4 0 0,-7 0 3 77,-6 0 3-76,1 0 2-1,-13 0-2 0,-10 0 1 0,-19-3-3 1,-26-8 10-1,-27-4-5 0,-34 6 1 0,-28 6-4 0,-20 3 4 79,-3 0-7-79,-14 0-3 0,-86 0-2 0,-66 12 2 0,-82-3-5 0,-42-9 4 1,-11 0 1-1,27 0 6 0,52 0-4 0,58 0-2 0,48 0-17 76,46 0-37-75,35 0-72-1,35 0-81 0,32 0-95 0,44 0-661 0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5T20:50:01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53">
    <iact:property name="dataType"/>
    <iact:actionData xml:id="d0">
      <inkml:trace xmlns:inkml="http://www.w3.org/2003/InkML" xml:id="stk0" contextRef="#ctx0" brushRef="#br0">20250 11569 470 0,'0'0'639'3,"0"0"-498"-3,0 0 66 0,0 0-84 0,0 0-23 0,219-15-4 0,-116 12-33 2,18-5-18 140,21-1 10-141,6 0-15-1,3 6-3 0,-6 3-6 0,-13 0-31 0,-25 0 0 0,-23 0 0 0,-25 0 0 0,-30 0 0 0,-17 0 0 1,-12 0-50-1,0 0-176 0,0 0-181 0,-18 0-431 0</inkml:trace>
    </iact:actionData>
  </iact:action>
  <iact:action type="add" startTime="12223">
    <iact:property name="dataType"/>
    <iact:actionData xml:id="d1">
      <inkml:trace xmlns:inkml="http://www.w3.org/2003/InkML" xml:id="stk1" contextRef="#ctx0" brushRef="#br0">25009 11339 718 0,'0'0'242'1,"0"0"-67"-1,0 0-29 150,0 0-50-150,0 0-25 0,0 0-17 1,0 0-1-1,-13 18 25 0,13-12 20 0,37 2-1 0,33 1-47 0,31-6-15 0,18-3-9 0,20 0-3 0,6 0 2 0,-1-9-12 0,-12 0-6 0,-25 1 3 0,-20 5-9 0,-18 3-1 0,-17-2-4 0,-14-2-72 0,-13 4-110 3,-25 0-144 143,0 0-392-146</inkml:trace>
    </iact:actionData>
  </iact:action>
  <iact:action type="add" startTime="13145">
    <iact:property name="dataType"/>
    <iact:actionData xml:id="d2">
      <inkml:trace xmlns:inkml="http://www.w3.org/2003/InkML" xml:id="stk2" contextRef="#ctx0" brushRef="#br0">28286 11502 749 0,'0'0'355'1,"0"0"-186"-1,0 0 12 0,0 0-77 0,0 0-29 0,0 0-16 0,229-32-10 0,-142 17-5 0,26-2-4 0,14 2 1 0,8 4-9 0,7 5-14 0,-7 6 5 0,-8 0-11 0,-11 0-10 1,-21 0-2-1,-13 0-18 145,-22 0-85-145,-12 12-114 0,-48-7-103 0,0 10-661 0</inkml:trace>
    </iact:actionData>
  </iact:action>
  <iact:action type="add" startTime="13925">
    <iact:property name="dataType"/>
    <iact:actionData xml:id="d3">
      <inkml:trace xmlns:inkml="http://www.w3.org/2003/InkML" xml:id="stk3" contextRef="#ctx0" brushRef="#br0">31736 11421 717 0,'0'0'313'1,"0"0"-128"-1,0 0-15 0,0 0-45 0,0 0-32 0,165-23 5 1,-65 5-10-1,18 1-11 0,17 8-19 0,5 3-7 0,10 6-21 0,-2 0 4 0,-15 0-26 0,-10 0-8 0,-29 0 0 149,-22 0 0-147,-27 4-43-2,-27 1-51 0,-18 3-112 0,0-3-127 0,-32 5-322 0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5T21:20:24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51">
    <iact:property name="dataType"/>
    <iact:actionData xml:id="d0">
      <inkml:trace xmlns:inkml="http://www.w3.org/2003/InkML" xml:id="stk0" contextRef="#ctx0" brushRef="#br0">30951 2177 418 0,'0'0'211'4,"0"0"-80"4,0 0 7 1,0 0-10-4,0 0-33 3,0 0-21 1,0 0-4-2,0 0-5-1,0 0-12 2,-45 50 30 0,-11-27-27 0,-7 1-20-2,-14-1 0 2,-5-2-12 0,-18-1 3 0,-11-2 1-2,-5-11-4 6,-4-1 5-7,-7 1-9 4,0 1 4-3,0 0 0 2,-12 7-2 0,-17 2 0 0,-3-1-4-2,-1-3 0 2,3-1 0 1,8-6-7-2,4-4 1-1,7-2 1 2,7 0-3 0,2 0 1 0,0 0-3-3,4 0 2 3,1-5-2 1,-5-10 2-1,-1-5-1-2,1 2-4 3,8-5-2-2,6 7-2 2,19 3 4-4,5 8-4 3,7 5 0 0,11 0 1 6,-2 0 3-10,0 0-3 3,4 0 6-2,-3 11-3 2,4-3-5-1,0 2 5 1,2-3-5 2,1 3 5-1,1-2-4-3,5 2-1 4,3 1 4-1,8-2-4-1,4 0 0 0,4-4 0 2,6 0 0-2,6 2 0 0,5-4 0 0,5-3 0 1,2 0 0-1,2 2 0 2,4-2 0-4,0 0 0 3,8 0 0 1,-4 0 0-1,5 0 0-3,0 0 0 3,0 0 0 0,3 0 0 0,0 0 0-2,0 0 0 2,0 0 0 0,0 0 0 0,0 0 0-2,0 0-4 2,0 0 2 0,0 0-2 0,0 0 2-2,0 3 0 2,0 14 2 0,0 14 0 1,0 14-1-3,0 19 1 2,0 6 0 2,3 5-1-3,3 10 2-1,2 12-1 1,-1 2 0 1,3 8 1 0,1 13-1-2,2-8 0 2,-4 10 0 0,-1 8 0 0,-5-8 0 0,-3 0 0-1,0 0 0 1,0-5 0-1,1 10 1-1,2 9-1 2,6-6-1 0,-1 4 1 2,5-9 0-5,-1-7 0 3,-1-4 0 0,2-10 0-1,-4-7 0-2,0-6 1 4,3-3 0-1,-7-7-1 0,5-8 0-3,0-10-1 6,-1-5 1-4,3 3 0 2,0 9 0-4,-4 2-1 3,-1 4 1-2,-1-1 0 3,-6-8 1-3,0 11 0 2,0-9-2 0,0 2 1 0,5-8 0-2,-5-11 0 2,0 4 0 1,3 4-1-2,1 4 2-2,-1 2 0 4,3-2-1-1,-4-3 0 0,-2-2-1-2,0-1 1 2,0 6 0 0,0-4 0 0,0-3 0-2,0-6-1 4,0-15 0-3,0-3 1 1,0-3 2-2,0-5-2 2,0-4 0 0,0 0-1-1,0-4 1-1,0-3 0 4,0 0-1-1,0-1 0 0,0-2 2-5,0-5-1 3,0-1 0-1,0-1 0 2,0-4 0-2,0 0-1 2,0 0-1 0,0 0 0 0,0 0 2-2,0 0-3 2,0 0 2 0,13 0-3 0,22 0 2-1,18-8 4 1,1-2-2 0,9-1 0 1,7-2 1-1,4 11 0 2,2-4-1-6,9 6 0 4,8 0 1-4,3 0 1 5,10 0-2-1,10 0 3 0,6-3-1-2,-1-1-1 2,-5-1 0 0,-14-4-1 0,-8 5-3-3,-13-3 2 5,-8 1 0-3,5 3 2 0,1 3 2-1,8 0-3 3,9 0 1-1,3 0-1 0,1 0 1 0,0 0-1-1,-4 0 4 2,-10 0-1-3,1 12-2 0,-5-7 2 2,2 2 1 1,1-7-4-2,4 0 0-1,5 3 0 2,0 2 0 0,3 1 0-1,-5 5 0 0,-6-5 0 1,-2 1 0 0,-2-7 0 2,-1 0 0-4,0 0 0 2,0 0 0 1,-1 0 0-4,0-7 0 2,-3 1 0-1,0 6 0 4,-11 0 0-2,-5 0 0-2,-7 0 0 2,1 0 0-1,-1 0 0 1,-2 0 0-2,4 0 0 2,-4 0 0-1,-1 0 0 2,4 0 0-3,2 0 0 2,1 0 0 0,-1-2 0 0,-8 2 0-2,-4 0 0 2,-6-3 0 0,-9 0 0-1,-6 0 0 0,-8-1 0 0,-4 4 0 3,-3-2 0-3,-1 2 0-2,-7 0 0 3,2 0 0 0,0 0 0 1,3 0 0-4,-6 0 0 3,3-3 0 0,-3 3 0 0,2-2 0 0,1-8 0 0,7-4 0 0,-4-6 0 0,3-13 0-1,0-3 0-1,-6-17 0 1,-3-11 0 2,0-14 0-3,0-6 0 2,0 0 0 1,0 7 0-3,0 8 0 1,0 5 0 1,0-2 0 0,0-5 0 0,-3-14 0-2,-6-11 0 2,0-18 0-1,0-14 0 2,-1-12 0-4,5-8 0 3,-4-1 0 1,5 8 0-1,4 4 0-2,0 9 0 2,0 9 0 3,0 12 0-4,0 0 0-1,0-1 0 0,0-5 0 3,0-2 0-2,0-5 0 0,0 5 0 2,0-2 0-3,0 8 0 2,-8 0 0-3,-11 3 0 4,-3-10 0-2,-4-9 0 2,7-5 0-1,-1 5 0 0,10 6 0 0,5 11 0-3,5 19 0 2,0 10-9 1,0 16 6 0,0 4 1 0,0 8 1-1,5-2 1 0,5-3-1 2,1-3 1-3,-7-12 0 1,1-5-1 1,-5-3 0 0,0 0 0 0,0 10-2-2,0 13-4 4,0 15-2-2,0 16-5 2,0 12-7-6,0 13-23 1,0 14-15 4,7 56-75-1,-2-19-171-2,-2 13-51 2</inkml:trace>
    </iact:actionData>
  </iact:action>
  <iact:action type="add" startTime="10844">
    <iact:property name="dataType"/>
    <iact:actionData xml:id="d1">
      <inkml:trace xmlns:inkml="http://www.w3.org/2003/InkML" xml:id="stk1" contextRef="#ctx0" brushRef="#br0">29957 13030 348 0,'0'0'156'3,"0"0"14"6,0 0-6-1,0 0-61 0,0 0-24-1,0 0-6 0,0 0-24 0,-33-5 23 1,-17 14 6-2,-18 5-16 2,-12-3-8 0,-24 4-8 0,-16-4 0-2,-18 1-3 2,-11-9 6 0,4-3 2 1,0 0-2-2,9 0-11 1,7 0-4 0,0-8-8 0,1-10 4-2,5 3-2 2,-6 4-7 0,-1-1-8 0,-4 4 2-1,-8 3-3 0,-6-5-5 2,3 5 4-2,2-2-10-1,9-4 3 2,-8 2 1 0,0 0-1 0,-3 4 0-2,4 2 0 2,6-2 3 0,20 1-2 0,9-1 0-2,9-3-2 3,1 5-1-2,2-4 0 2,-2 4 4-4,-1 3-5 3,0 0 2 0,7 0-2 0,5 0 0-1,14 17 1 0,6 4-1 2,-1 2-1-2,12-3 3-1,5 0-1 2,11-6-1 0,13-4-2 0,10-5 1-2,10-5 0 0,5 2-1 2,0-2 1 1,0 0-1-3,0 0 1 1,0 0 0 2,0 4 2-2,0 5-2 0,15 2-1 3,11 11-1-2,-1-2 2-3,1 0 0 2,1 6-1 1,-1 2-1 1,-2 7 2-3,2 4 0 1,-7 1 1 1,2 9-1 0,-3 4-2-1,-1 1 2-1,-2 5-1 3,1 1 2-1,-3 2-2 1,-2-5 2-4,-1 9-1 3,-2-3 0 0,2 10 0 0,-4 9 3-2,2 2-3 2,-5 6 0 0,-3 3 0 3,0 12 0-4,0 7 0 0,0 8 0-1,0 4 1 1,0 2 0-2,3-2-1 4,4 9 0-1,-2 4 1 0,-2 2-1-2,-3-3 0 2,0-6 1 0,0-8-1 1,0-5 0-4,0-8 0 5,0-7 1-2,0-1-1-1,0 1 1-1,0 6-1 1,6 4 0 1,4 3 0 2,4 6 0-4,-2-8 0 0,1-4 0 3,4 1 1-2,-1-3 0-1,5-2 0 2,-3 4-1 0,0-12 0 0,-5-6-1-2,1-13 1 2,-7-12 0-1,-4-11 1 3,-3-2-2-6,0-14 2 4,0 6-1 0,2-13 1 1,-2-4-1-4,0-3 0 4,3-5 0 0,-3-9 1-3,0-4-1 1,0 6 0 1,0-8 0-1,0 10-1 1,0 3 3 1,0-6-3-1,0-4 1 4,0 0 0-9,0-4-1 3,0-4 1 1,0 0 0 0,9 0-2-1,9 0-3 3,6 0 5-2,10 0 0 2,14-4 0-2,4-4 0 2,11 3 1-1,9-2 0-1,10 5 0 0,9 2-1 0,15-4 1 0,17 4-1 2,13 0 2-2,14 0-2-1,-5 0 3 2,3 0-2 0,3 0-1 0,6 0 3-2,5 0 0 2,-1 0-3 0,-4 0-5 1,-13 0 4-5,-10-2 0 4,-5-3 0 1,-5-2 2-4,-7 1-1 4,-7 4 0-1,-2-4 0 0,0-1 3 0,5 2-1 0,10-8 0 7,3 6-2-13,-7-4 0 3,-7-2 0 1,-16 6 5 1,-20 0-5 2,-4 1 2-1,-12 3 0-1,-2 1 4 1,1 2-2 0,-4-3-3-1,-1-1-1 0,3 4 0 1,-2 0 4 0,0 0-4-2,-7 0-1 2,-6-3 1 0,-9 3-1 0,-8 0 0 0,-4 0 1-2,-10-5-1 0,-4 5 0 3,4 0 1-1,-5 0 1-3,0 0-1 3,3 0 0 0,3 0 0 1,-8 0 0-3,7 0 0 2,-5 0-1-1,-2 0 1 2,1 0 0-4,2 0 0 4,-7 0-2-2,5 0 2-1,-5 0-2 2,3-20-8 0,-2-39-5 1,2-35 14 1,2-32 0-4,-1-27 1 4,-4-34-1-2,5 0 1-2,2-8-2-2,-4 21 0 3,0 9-9 1,-3 15 2 3,0 7 4-5,0 6-2 2,0 4 2-2,0 0 1 3,0-9 2-5,0-15 2 7,0-17 0-4,0-5 1 0,-3 4-1-1,-4 18 2 2,4 18-2 0,3 12 0 0,0 5 0-1,0 6-1 0,0 5 2 1,0 5-1-2,0 4 0 2,0 7 1 0,-5-2 0 0,-4 5-1 3,5 4 0-7,-4 9 0 7,1 10 0-2,2 9 0-4,-8 8 0 1,2 6 0-1,1 2-1 4,2 4 4-1,1-2-5-3,1 2 4 3,-5 3-2 1,7 4 0 1,-5 7-1-4,9 6 1 3,0 6 0-4,0 2 0 3,0 4 1-2,0 1 0 2,0 1 0 0,0-5-1 2,0 0-1-1,0 0 1-6,0 1-1 7,0 7 2 0,0 3-2-7,0 0 2 4,0 0-2 0,0 29-4-1,0 35-79 6,0 17-99-5,0-46-47 1,0 1-166-2</inkml:trace>
    </iact:actionData>
  </iact:action>
  <iact:action type="add" startTime="14823">
    <iact:property name="dataType"/>
    <iact:actionData xml:id="d2">
      <inkml:trace xmlns:inkml="http://www.w3.org/2003/InkML" xml:id="stk2" contextRef="#ctx0" brushRef="#br0">21113 8764 387 0,'0'0'103'4,"0"0"-23"4,0 0 88-5,0 0-65 5,0 0-24-1,-220-60-14-1,104 103 4 2,-19 23-30 0,-10 21-8-2,0 21 5 2,3 16 2 0,10 21-18 0,19 13-7-2,26 0-2 2,42 0-4 0,40-8-2 2,7-17-1-4,91-19-1 6,52-28 2-7,55-24-3 3,45-37-2-1,29-25 0 0,3-25-1-2,-17-66 1 5,-42-28 5-6,-55-23 9 6,-55-23 4 1,-60-26-2-7,-48-21-4 2,-36 1-12 1,-67 22 0 2,-26 50-2 1,-10 51-18-5,9 61-93 3,76 27-115-1,21 48-610 0</inkml:trace>
    </iact:actionData>
  </iact:action>
  <iact:action type="add" startTime="15652">
    <iact:property name="dataType"/>
    <iact:actionData xml:id="d3">
      <inkml:trace xmlns:inkml="http://www.w3.org/2003/InkML" xml:id="stk3" contextRef="#ctx0" brushRef="#br0">21213 10805 141 0,'0'0'319'6,"0"0"-248"-6,0 0 96 7,0 0-34-3,0 0-47 4,-222-80-3 0,117 80-29 0,-16 0-5-2,-3 14-17 2,-7 32 0 0,0 22 4 1,11 12 4-3,10 16-6 1,23 14-17 2,27 10-6-4,27 1-4 3,33 6 6 2,30 1 1-2,76 0-5 0,54-3-9-2,50-17 1 2,29-28-1 0,12-34 3-1,-12-42-3-1,-40-4 10 4,-46-53 12 1,-53-33-6-6,-63-34-5 1,-37-40-11 3,-58-27 1-2,-59-19-1-3,-17 3-1 5,2 29-4 0,22 40-54-2,74 125-147 2,27 9-323-5</inkml:trace>
    </iact:actionData>
  </iact:action>
  <iact:action type="add" startTime="17495">
    <iact:property name="dataType"/>
    <iact:actionData xml:id="d4">
      <inkml:trace xmlns:inkml="http://www.w3.org/2003/InkML" xml:id="stk4" contextRef="#ctx0" brushRef="#br0">18735 12669 492 0,'0'0'120'9,"0"0"61"-5,0 0-23-4,0 0-84 8,-221 54-13-3,121-19-7 4,-11-2-30-2,3 6-4 1,13-4-11-2,12-7-8 2,20-4-1 0,14-12-6 0,19-7-56-2,20-5-65 2,10 0-198 0</inkml:trace>
    </iact:actionData>
  </iact:action>
  <iact:action type="add" startTime="17861">
    <iact:property name="dataType"/>
    <iact:actionData xml:id="d5">
      <inkml:trace xmlns:inkml="http://www.w3.org/2003/InkML" xml:id="stk5" contextRef="#ctx0" brushRef="#br0">18379 12830 347 0,'0'0'204'6,"0"0"-70"2,0 0 4-2,15 157-60 2,-10-79-26 2,2 9 2-4,-5 3-12 0,4 1 0 2,1-11-14 0,-4-8-8 0,8-5-11-2,-1-9-7 2,0-11-2 0,11-13-6 0,-3-13-18-2,9-12-40 3,0-9-68-2,-22 0-117 1,1 0-142-2</inkml:trace>
    </iact:actionData>
  </iact:action>
  <iact:action type="add" startTime="18083">
    <iact:property name="dataType"/>
    <iact:actionData xml:id="d6">
      <inkml:trace xmlns:inkml="http://www.w3.org/2003/InkML" xml:id="stk6" contextRef="#ctx0" brushRef="#br0">18653 13767 424 0,'0'0'208'2,"0"0"-20"4,0 0-45 2,0 0-55 0,0 0 40 0,-192 8-49-2,107-8-31 3,16 0-25-2,16 0-16 2,15 0-5-4,14 0-2 3,15 0-2 0,9 0-57 0,0 0-87-2,0 0-71 2,9 0-287 0</inkml:trace>
    </iact:actionData>
  </iact:action>
  <iact:action type="add" startTime="18576">
    <iact:property name="dataType"/>
    <iact:actionData xml:id="d7">
      <inkml:trace xmlns:inkml="http://www.w3.org/2003/InkML" xml:id="stk7" contextRef="#ctx0" brushRef="#br0">19211 13443 91 0,'0'0'363'5,"0"0"-302"-4,0 0 16 8,0 0 90-5,0 0-95 2,0 0-7 2,-228-21-28 0,163 42-7 0,9 4 0-2,16 4 6 2,14 6 3 1,13-2-12-2,13-2-10-1,0-2-7 2,31-9-7 0,25-8 0 0,4-12-3-2,4 0 5 3,-9 0-4 0,-10-26-1 8,-6-4 1-17,-15-1-1 6,-11-2-1 0,-8 6 1 4,-2 6 0-5,-3 6-1 3,0 9-1-1,0 4 1 2,0 2 1-3,-5 0 3 2,-8 0 11 1,-1 35 21-3,4 11-3 0,6 14-17 2,1 13 1 0,-2 5-4 0,1 9-1-2,1 1 2 4,1-2-5-2,-10-2-3 0,-3-6 0-3,-7-14 2 2,1-13-4 0,-8-23-1 3,4-17-2-6,4-11-3 4,-6 0-1 1,9-21-37-1,5-24-51 0,13 13-91-2,0 2-320 2</inkml:trace>
    </iact:actionData>
  </iact:action>
  <iact:action type="add" startTime="19183">
    <iact:property name="dataType"/>
    <iact:actionData xml:id="d8">
      <inkml:trace xmlns:inkml="http://www.w3.org/2003/InkML" xml:id="stk8" contextRef="#ctx0" brushRef="#br0">19508 13695 352 0,'0'0'182'4,"0"0"-63"4,0 0-50-1,0 0-16 0,0 0 4 1,0 0-2 0,26-172-20-2,-20 123-15 2,4 3-3 1,7 8-11-2,-2 15 2-1,0 15 15 2,4 8 23 0,5 0-8 0,0 23-19-2,-5 23-2 2,-4 9-8 0,-1-1-6 0,-7-6-2-2,4-8 0 2,-4-11-1 2,-4-13-1-1,-1-3 0-6,2-13-13 6,7 0-45-1,-1 0-90 1,-7-13-134-1,2-3-136 2</inkml:trace>
    </iact:actionData>
  </iact:action>
  <iact:action type="add" startTime="19529">
    <iact:property name="dataType"/>
    <iact:actionData xml:id="d9">
      <inkml:trace xmlns:inkml="http://www.w3.org/2003/InkML" xml:id="stk9" contextRef="#ctx0" brushRef="#br0">20154 13404 354 0,'0'0'98'3,"0"0"91"5,0 0-46 1,0 0-48 0,0 0-6-4,-176 44-5 3,146-9-27-2,12 5-10 2,11 2-8-2,7 0-8 2,0 3-8 0,46-2-4 0,12-12-11-2,4-10-2 2,-11-21-3 0,-2 0-2 0,-15-24-1-2,-10-25-2 2,-7-11 2 0,-16-2 2 0,-1 12-2-2,0 7-1 2,0 17-9 3,-1 10-48-4,-25 9-35-3,5 7-56 5,11 0-164-2,5 0-315 1</inkml:trace>
    </iact:actionData>
  </iact:action>
  <iact:action type="add" startTime="19872">
    <iact:property name="dataType"/>
    <iact:actionData xml:id="d10">
      <inkml:trace xmlns:inkml="http://www.w3.org/2003/InkML" xml:id="stk10" contextRef="#ctx0" brushRef="#br0">20371 13669 516 0,'0'0'174'6,"0"0"-14"1,0 0-24-1,0 0-63 2,21-175-7 0,-16 155-18 0,7 5-1-2,-5 9-2 2,14 1-2 0,5 5-15 0,6 0-15-2,6 0-11 2,1 0-2 0,0 0-1 0,-2 11-12-2,5 4-16 2,-5-4-36 1,-5-2-6-2,-5-6-6 0,-6-3-34 3,0 0-66-3,-1 0-48 1,1 0 88-3,-4 0-56 6,-7 0-12-6,4 0 205 3,-2 0 4-1,4 0 110 2,5 0-12-3,-4 0-15 2,1 0 9-3,2 0-28 7,-3 0 21-5,-2-8 54 2,1-4-51-5,-2 1-19 3,-2-4-18 3,-3-8-18-4,-2-1-13 1,-5 2-14 0,-2-1-9 1,0 8-1-1,0 6-4-1,-29 7 4 3,-7 2 2-1,-8 0 4 0,3 22 11-2,2 16 21 2,11 2-8 0,11 4 2 1,10 2 6-1,7-1-4 1,0-6-1-2,0-7-17 0,28-11-5-2,11-7-11 3,6-14-3 0,3 0-4-1,4 0-21-1,-4-32-43 2,-9-3-60 0,-33 18-109-1,0 3-271 0</inkml:trace>
    </iact:actionData>
  </iact:action>
  <iact:action type="add" startTime="20468">
    <iact:property name="dataType"/>
    <iact:actionData xml:id="d11">
      <inkml:trace xmlns:inkml="http://www.w3.org/2003/InkML" xml:id="stk11" contextRef="#ctx0" brushRef="#br0">21553 13335 498 0,'0'0'159'4,"0"0"-49"5,0 0-42-3,0 0-44-2,0 0 4 4,0 0 7 0,-93 37 3 0,65-16 12-2,8-1 11 2,11 6-10 0,9 6 3-2,0 3-6 2,0 0-16 0,15 5-8 0,15-2-13 0,-4-3 4-2,-2-1-1 2,-10-6-4 1,1-6-6-2,-13 1 0-1,-2-2-4 2,0-1-4 0,-14 3-14-2,-35-3-31 2,-23 1-53 2,32-18-71-2,1-3-183 0</inkml:trace>
    </iact:actionData>
  </iact:action>
  <iact:action type="add" startTime="22055">
    <iact:property name="dataType"/>
    <iact:actionData xml:id="d12">
      <inkml:trace xmlns:inkml="http://www.w3.org/2003/InkML" xml:id="stk12" contextRef="#ctx0" brushRef="#br0">22153 13309 441 0,'0'0'243'5,"0"0"-38"-1,0 0-18 2,0 0-60-3,0 0-26 7,0 0-12-4,56 6-34 3,-5-1 16-2,12-1-10-1,0-2-19 2,3 1 1 0,-5 1-6-2,-16-2-13 2,-15-2-13 0,-18 0-11 0,-6 3 0 0,-6-3-3-2,0 0-36 2,0 3-65 0,0-3-108 0,-18 0-8-2,-6 0-217 2</inkml:trace>
    </iact:actionData>
  </iact:action>
  <iact:action type="add" startTime="22489">
    <iact:property name="dataType"/>
    <iact:actionData xml:id="d13">
      <inkml:trace xmlns:inkml="http://www.w3.org/2003/InkML" xml:id="stk13" contextRef="#ctx0" brushRef="#br0">22835 13025 388 0,'0'0'122'1,"0"0"25"-1,0 0 7 5,0 0-43 2,0 0-5 0,0 0-31 1,0 0-27 0,27-33-23 0,-7 11-13-2,10-7-9 4,-4-4 0-5,-7 1-2 2,2 6 2 2,-9 9-3-1,2 6 0-1,-10 6 1-1,-1 0 1 2,-3 5-2 0,0 0 2-1,0 0 1 0,5 0 13 1,-1 7 8 1,-1 42 7 0,-1 29-24-3,1 26-3 2,0 16 0 0,1 1-2-2,-1-8 3 3,3-7-2-2,-2-20-2 2,-1-13 2-4,3-19 0 3,2-13 0 0,-4-18 1 0,-1-8 3-1,6-6-1-2,-7-9 1 3,1 2-3 0,0-2 4 1,-3 0 6-2,0 0-2 2,0 0-3-2,0 0-4 0,0 0 0 0,0 0-4-1,0 0-1 2,0 0 0-2,0 12-3 4,-27 6 2-4,-12-3 0 4,-1-7 0-6,-2-3-1 5,7-5 0-2,4 0-1 1,15 0-3 1,5 0 4-2,11 0 0-1,0 0-3 2,0 0 5 1,0 0 5-4,0 0 24 3,3 0 15 0,39 0-3-1,13 0 11 1,8 0 6 0,9 0-7 0,-3-5-5-2,-10-2 0 3,0 3-12-1,-2 4 3 1,-12 0-12-1,-13 0-14-4,-5 0-6 4,-13 0-5 0,-8 0-3-2,-6 0-14 1,0 0-84 2,0 0-102-2,-14 0-46 0,-10 0-90 0</inkml:trace>
    </iact:actionData>
  </iact:action>
  <iact:action type="add" startTime="24400">
    <iact:property name="dataType"/>
    <iact:actionData xml:id="d14">
      <inkml:trace xmlns:inkml="http://www.w3.org/2003/InkML" xml:id="stk14" contextRef="#ctx0" brushRef="#br0">18113 14324 440 0,'0'0'145'5,"0"0"21"0,0 0-66 0,0 0-45 3,0 0 3-2,0 0 8 2,215 0 12-2,-122 0 19 2,39 0-6 0,53 0 4 0,48 0-19-2,59 0-12 2,40 0-20 1,33-41-10 1,22-8-12 5,14-4-5-13,6 18 22 6,-17 25-4-4,-19 10 6 2,-43 25-7 0,-50 31 0 4,-46-8-32-1,-53-10-2-3,-47-17-2 3,-45-16-2-4,-41-5-8 2,-33 0-84-1,-13-26-91 2,-38 6-61 3,-25 6-55-2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7T04:57:15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28">
    <iact:property name="dataType"/>
    <iact:actionData xml:id="d0">
      <inkml:trace xmlns:inkml="http://www.w3.org/2003/InkML" xml:id="stk0" contextRef="#ctx0" brushRef="#br0">4010 8952 613 0,'0'0'159'150,"0"0"-75"-150,0 0 3 0,0 0-38 0,0 0-22 0,0 0 10 0,0 0 44 0,0 0-2 0,0 0-2 0,0 0-1 0,0 0-17 1,-83 47-13-1,49-10-12 0,1 5-15 0,-3 4-9 0,-1-3-3 0,2 1-1 0,-5-1-3 0,1 3 1 0,3 2-4 0,-10 3 2 0,-1-2 1 0,3 2-1 0,6-6-2 1,7-1 1-1,-4-6 2 0,7 3-3 0,1-1 1 0,3 4 0 0,3 1 0 4,2 4 1 2,7 0-2 83,-2 1 3-89,1 2-3 0,2-2 0 1,-2-4 0 0,2-2 0-1,-2-4 0 0,-1 1 2 0,6 2 0 0,-1 0-2 0,-5 5 7 0,1-4-3 0,1-3 1 84,1 5 1-84,4 2 2 0,-5 1-6 0,7 1 1 0,-2-4-2 0,1-8 1 0,-2-6 0 0,5-8-1 0,-3-8 1 0,2-1-2 0,-2-4 3 82,4 5-1-82,-1-5-1 0,-1-3 1 0,4-1-1 0,0-2 0 0,-5 0 0 0,5 1 1 0,0 1-1 0,-3 1 0 0,3 2 0 0,0 1 0 79,0 9 0-78,0 2-2-1,0 6 2 1,0-3-1-1,0 1 1 0,0-8-1 0,-1-3 0 0,-2-7 0 1,-2-5 0-1,5 0-1 0,0-3 0 75,0 0 1-75,0 0-1 0,0 0-1 0,0 0-1 0,0 2 1 0,0-2 2 0,-3 5-1 0,-3 3 0 0,2-1 1 1,1-1 5 79,0-2-4-79,3-4-1-1,-1 0-2 0,-8 0-18 0,-3-25-19 0,-5-23 38 0,1-13 1 1,4-8-6-1,3-1 2 0,1 0 3 0,5 13-1 81,0 11 0-81,3 4 2 0,0 11-1 0,0 7 1 0,0 0 2 0,0 14 0 0,0 1-2 1,0 9 2-1,0 0-2 0,0 0 3 0,0 0-1 82,0 0 9-82,0 0 4 0,0 0-1 1,0 0 4-1,0 0-1 0,0 0 0 0,0 0 7 0,0 0 3 0,0 34-13 0,6 17-14 0,5 4 12 80,-1 7 3-80,-2 7 0 0,4 2 6 0,-5-10-6 0,4-4 1 0,-4-12 2 0,1-10 0 0,1-14 3 0,-2-3 3 0,0-5 4 3,4-5-5 80,5 1-7-83,8-6 3 0,9-3 3 0,5 0-14 1,8 0-5-1,3-20 1 0,-4-18-4 0,2-6 1 0,-6-2-2 0,0 0 0 0,-7 4 0 83,-5 10-2-82,4 12 2-1,1 9-45 0,-1 11-55 1,7 0-101-1,-31 0-95 0,0 17-270 0</inkml:trace>
    </iact:actionData>
  </iact:action>
  <iact:action type="add" startTime="12041">
    <iact:property name="dataType"/>
    <iact:actionData xml:id="d1">
      <inkml:trace xmlns:inkml="http://www.w3.org/2003/InkML" xml:id="stk1" contextRef="#ctx0" brushRef="#br0">3731 12094 36 0,'0'0'429'1,"0"0"-288"-1,0 0-26 83,0 0-10-82,0 0-21-1,0 0 7 0,0 0 0 0,-6 17-19 0,6-17-7 0,0 0-18 0,0 0-12 0,0 0-8 0,0-5-8 0,23-28-6 2,11-2 10 77,-1-5 0-78,12 0-6-1,6 5 2 0,1 0 6 0,4 8 3 0,5 7 3 0,2 0-1 0,5 2-9 0,12-2 0 0,3 3-6 2,9-4-9 75,-1 4-2-77,-1 6-4 0,2 0 2 0,-12 4 7 0,-7 7 5 0,-1 0 6 0,-2 0 0 1,2 0-5-1,4 15-2 0,-1 8-6 4,6 0 5 75,4 3-3-79,2 0-5 0,2 3 2 0,4 4 2 0,4 5 12 0,6 4-6 0,-1 8 2 0,7-1-7 0,-11-3 1 1,2-1-4 91,-7-14-2-92,-11-11 3 0,2-5-7 0,-2-10 1 0,0-2 1 0,2-3 3 0,0 3-5 0,-2 4 2 0,0 1-2 0,2 0-3 0,-2-8 0 0,0 0-6 2,5 0 3 81,10-29-6-83,6-17 1 1,4-7-3-1,0 1 7 0,-6 2 7 0,-7 14 0 0,-1 4 4 0,-4 2-3 0,-2 4-1 0,-5 1-1 0,2-1-2 81,-2-1 3-80,-5 5 1-1,2 4-1 0,-3 6 0 0,-3 12 4 0,2 0 0 0,-2 3 0 0,2 29 0 0,-5 5 5 0,5 6-7 0,-1 2 5 92,-6-2-2-92,6-2-4 0,-3-3 0 0,-6-9 1 0,2-4-2 0,-6-1-2 0,-8-10 1 0,2 4-1 0,-1-10 1 0,4-4 1 0,5-4 0 0,0 0-4 79,6-4 0-78,1-22 2-1,5-2 2 0,4-5 0 0,0 7 1 0,-1 4 1 0,1 6-2 0,-8 5 5 0,2 9-4 1,-1-2 2-1,1 1-2 79,3 3 1-79,3 0-1 0,5 0 1 0,1 12 1 0,-5 5-2 0,-7-3 2 0,2 1-3 0,6 2 1 0,4 1 0 0,2 9 0 3,-1-2 0 79,-6 1 1-82,-1-6-1 0,-9-2-1 0,-12-10 0 0,4-8-1 0,-2 0 0 0,4 0-1 0,3-8 0 0,-2-12 2 0,0-1-2 0,0-2 1 90,0 3-2-90,-2 2 3 0,5 4 0 0,0 5 1 0,4 3-1 1,1 6 1-1,4 0 0 0,8 0 1 0,-3 13-2 0,-3 6 0 0,-5-2 0 0,-10-7 0 85,-6-7 0-85,-8-1 0 0,-8-2 0 0,-5 0 1 0,0 0-2 0,-7 0 2 0,3 0-1 1,-1 0 0-1,2 0-2 0,-6-2 2 0,2-7 0 1,-1 0 1 84,5 0-1-85,-2 3 1 0,1 4 1 0,-1 2 0 0,-6 0-2 0,-4 0 1 0,-2 0-1 0,-8 0 1 1,-3 0-2-1,-9 0 1 0,0 0 0 87,0 0-4-87,0 0 0 0,0 0-2 0,0-6-2 0,0-11-5 0,-30-7 11 1,-12-5 1-1,-7 3 2 0,-1-3-1 0,4 9 0 0,4 0 0 0,2 0-1 89,5 2 1-89,8 7 0 1,2 2 0-1,5 5 0 0,7 2-1 0,4-1 1 0,1 1 1 0,2 2-1 0,0 0 0 0,5 0 0 0,1 0 0 0,0 0 1 88,-3 0 0-86,3 0 0-2,0 0 0 0,0 0 0 0,0 0 1 0,0 0-2 0,0 0 1 0,0 0 0 0,0 0 0 0,0 0 2 0,3 0 0 0,31 7-3 107,8 20 1-107,6 5-1 0,-2-4 0 0,-5 2 2 1,-2-1-1-1,-6-4-1 0,-8-7 0 0,-5-4-1 0,-3-2 1 0,-6-3 0 0,-1-3-1 0,1-3 1 0,-11-1-1 0,1-2 2 83,-1 0-2-83,0 3 3 0,0-3-3 0,0 0 1 0,0 10 0 0,-4 1-1 0,-35 9 0 0,-18 9 1 0,-3 2 0 0,2 1 2 0,3 6-1 82,5 0-1-81,2-5 0-1,8-8 0 0,7-5 0 0,12-7 0 0,6-8-1 0,11-2-3 0,-1-3 3 0,5 0-2 0,0 0-3 0,-4 0-86 84,4 0-35-84,-5 0-43 1,5 0-131-1,0 0-482 0</inkml:trace>
    </iact:actionData>
  </iact:action>
  <iact:action type="add" startTime="14475">
    <iact:property name="dataType"/>
    <iact:actionData xml:id="d2">
      <inkml:trace xmlns:inkml="http://www.w3.org/2003/InkML" xml:id="stk2" contextRef="#ctx0" brushRef="#br0">14238 11221 388 0,'0'0'58'2,"0"0"57"-2,0 0-5 0,0 0-32 0,0 0-10 0,0 0 10 0,0 0-13 0,16 10-22 0,-16-10 2 0,0 0 3 0,0 0-7 0,5 0-16 0,-5 0-13 0,0-34-3 0,0-16 13 0,0-7-6 95,0-1 0-94,0 4 2-1,0-4-1 0,-6 5 0 0,-9 1-4 1,-11-1-1-1,1-4-4 0,-6-5-4 0,-2-6-2 0,-6-8-1 0,-3 0-1 0,-3 4 1 0,-3 2 0 82,0 1 1-82,-1 0-2 0,-2-5 0 0,9-4 0 0,3 5 0 0,10 10 0 0,11 17 0 0,7 13 0 0,8 15 1 0,3 11-1 1,0-2 1 84,0 5-1-85,0 4 0 0,0 0 0 0,0 0 1 0,0 0 0 0,0 0-1 0,0 0 0 0,-3 0 0 0,0 0 1 0,3 0-1 1,0 0 1 80,0 4-1-81,0-3 2 0,0 7 7 0,0 10 9 0,0 9-2 0,0 15-6 0,0 4-3 0,0 6 6 0,0 8-4 1,0 10 5-1,0 0 11 3,-4-4-12 79,-2-1-3-82,-5-14 1 0,4-13-3 0,-4-17-3 0,8-13 2 0,-4-2-7 1,4-6 3-1,3 0-3 0,-2 0 2 0,-1 0-1 0,-3 0 0 88,6 0-1-88,0-22 0 0,0-16 0 1,0-15-1-1,0-2 1 0,-3-4 1 0,0-6-1 0,3 7-1 0,0 2 1 0,0 15 1 0,0 15-1 1,0 12 1 84,0 8 0-85,12 6 1 0,3 0 11 0,6 0 7 0,6 0 3 0,8 0-6 0,2 6 7 0,5 12-10 0,3 2 6 0,-6 2 22 0,-2 5-27 84,2 2 3-84,-9 0 6 0,-9-3-16 0,-8-9-3 0,-8-8-5 0,-5-6 0 1,0 0 0-1,0 0-5 0,0 8-27 0,-21 13-97 0,4-16-100 1,2 2-157 89</inkml:trace>
    </iact:actionData>
  </iact:action>
  <iact:action type="add" startTime="25872">
    <iact:property name="dataType"/>
    <iact:actionData xml:id="d3">
      <inkml:trace xmlns:inkml="http://www.w3.org/2003/InkML" xml:id="stk3" contextRef="#ctx0" brushRef="#br0">23315 6972 217 0,'0'0'84'1,"0"0"19"-1,0 0 21 2,0 0-48 104,0 0 15-106,0 0-6 0,0 0-16 0,0 0-3 0,0 0-2 0,-98-25-11 0,88 25 3 0,-3 0-15 0,-8 0-8 1,0 5-12-1,-3 8-8 0,-2 0-1 0,5 2 2 0,-3-2 2 101,2 2-2-100,-2 0 3-1,9-4-4 0,-3 4 0 0,2 0 4 0,2-2 3 0,-7 2-3 0,2 0 2 0,1 2 1 0,-6-1-7 0,3 0 3 0,-3 1-6 0,-1 3-3 2,1 1-1 96,-8 5-1-98,5 0 4 0,-1 7 5 1,1 4-4-1,0 1 1 0,2 2-1 0,-1 5-4 0,1 1 3 0,4-8-3 0,2 4 0 0,5-1-2 0,-5-7 3 0,1 4-2 99,1-3 0-99,5-2 1 0,-4-3-3 0,2 7 0 0,-5-6-3 0,7 4 2 1,-2 1-1-1,1 5 0 0,3 1-1 0,-1-2 0 0,1-2 1 0,1 0 0 0,1-6 3 101,-1-4-2-100,0-2 1-1,2 0-2 0,-2 4 4 0,1-7-4 0,4-3 2 0,-5-1 0 0,6 5-1 0,-2 2 1 0,-2 5-1 0,-2 0 1 0,-2 4-2 0,4-1 3 0,1 1-2 98,1 0 3-98,-3-1-1 0,-4-1 3 0,6-2 0 0,-5-6-3 0,2 3 1 0,5-6 0 0,-1-4 0 0,-2 2-3 0,1 4 0 0,-2-1-1 0,1 7 1 0,-5 1-1 103,3 4 0-102,0-4 0-1,1 1-1 0,5-1 2 0,-3 0-2 0,2-9 2 0,-2-5-2 0,4-5 1 0,2-9 0 0,0 0-2 0,0 1 1 0,0-1 0 0,0-3-2 0,0 0-1 100,0 0 0-99,-3 0-5-1,-6 0 6 0,5-7 1 0,-7-19-1 0,-2-5 1 0,9-2-1 0,-8-5 0 0,3-2 0 0,-5-4 0 0,7 1 0 0,-5 2 1 0,3 1-1 1,1 2 1 97,4-1 0-97,-1 5 1-1,2 9 0 0,3 8 0 0,-3 9 0 0,3 7 1 0,-3-3 0 0,3 1 0 0,0-2 1 0,0 5-2 0,0-3 2 1,0 3-1-1,0 0 1 95,0 0 5-95,0 0 13 0,0 20 13 0,0 24-13 0,0 9-7 0,0-2 6 0,0 2 9 0,3-2 1 0,3 2-3 0,2-4 1 0,1 0-2 0,-5-11-5 3,1-8 6 96,2-11-2-99,-2-9 1 0,-1-8-3 0,10-2-7 0,14 0-4 0,12 0-5 0,10 0-3 0,5-20 4 0,6-9 0 0,7-6-7 0,9-5 0 0,3-6 0 0,-10 4 0 104,-9 4 0-102,-16 13 0-2,-13 4 0 0,-8 9 0 0,-3 0 0 0,-5 7-17 0,-4-8-110 0,1 0-91 0,-13 10-128 0,0 3-469 0</inkml:trace>
    </iact:actionData>
  </iact:action>
  <iact:action type="add" startTime="28084">
    <iact:property name="dataType"/>
    <iact:actionData xml:id="d4">
      <inkml:trace xmlns:inkml="http://www.w3.org/2003/InkML" xml:id="stk4" contextRef="#ctx0" brushRef="#br0">22622 10889 139 0,'0'0'343'0,"0"0"-260"99,0 0 50-98,0 0-22-1,0 0-24 0,0 0-7 0,0 0-6 0,24-2-26 0,-19 2-15 0,4 0 7 0,3 12-1 0,-5 5-5 0,7 7-6 0,-4-4-12 0,5-2-2 0,0-5 6 101,0-4 5-100,9 0-9-1,-3-4-2 0,6-2-2 0,1 1-5 0,2-4 5 0,0 0-2 0,3 0 5 0,1 3 0 1,2 2 10-1,1 3 1 0,1 4-19 0,4-2-3 112,-2-2 0-111,-5 4 1-1,0-1 3 0,-3 0 5 0,-4 7 7 0,2 9 0 0,-1 7-2 0,0 7-1 0,0 7 3 0,1 5-5 0,-3 3-3 0,-6 2-2 0,4-1 0 0,-1 4-3 0,-3-2 0 3,-2 1-3 97,-1-2 4-99,0-3-3-1,2-2-1 0,1-4 2 0,-3-3-2 0,6-2 0 0,-5-8 9 0,6 0-1 0,-1-1-7 0,5-6 0 0,5-3 0 0,1-1 2 0,5 3-6 103,-4-8 3-101,10-1-3-2,4-3-1 0,-4-5 1 0,8 0-2 0,4-2 0 0,-1-4 1 0,4 6 2 0,2-1-1 0,6 1 0 0,4 6 0 0,9-4 0 0,1-1-1 0,0-4 2 106,0-6-2-106,-9 2 1 0,-6-2-1 0,-10 3-1 0,-9 2 1 0,1 7 8 0,-4 10 1 0,-1 10-2 0,0 9 0 0,0 10-2 0,-3 6 3 0,-8 2 8 0,3 5-11 0,-2 6 1 3,4 4 2 98,-5 3-5-101,6-3 3 0,2-7-5 0,5-3 1 0,2-11 0 0,0-8 0 0,-4-7 0 0,0-11-2 0,-3-11-2 0,3-10 0 0,6-8-2 0,4 0 3 0,3 0 1 3,2-13 0 95,3-8 0-98,-9 0 0 0,9 1 2 0,-9 5-1 0,8 5 0 0,-2 2 0 1,5 6 1-1,2 2-2 0,5 0 1 0,1 0 1 0,-1 26-2 0,-4 3 3 0,-5-3-2 104,-4 0 2-103,2 6-3-1,0 0 3 1,1 3 0-1,2 9 2 0,5 2-3 0,-9 7 0 0,-2-7 4 0,-7-6-5 0,-5-7 5 0,-12-2-2 0,2-4-2 0,-3 2-2 0,2-4 0 99,-7-1 0-99,-1-4 0 0,-8-8 0 0,2-2-2 0,-3 1 2 0,9-6 0 0,-3 1 0 0,11 0 0 0,-3 2 0 1,6 4-1-1,2-1 1 0,-1 4-1 0,-7-4 2 100,-6-6-1-99,-6 2 1-1,-8-7-1 0,1 3 1 0,-1-1-1 0,2 2 3 0,-2-4-2 0,-8 0-1 0,4 0 0 0,-8 0-1 1,3 0-1-1,-3 0 0 0,0-4-4 0,0-31 5 109,-36-8 1-109,-6-6 1 0,-4 6 0 0,-2 5-2 0,1 0 0 1,-7 0 1-1,5 0-1 0,-2 4-1 0,6 2 2 0,11 1-2 0,6 7 1 0,4 9 0 0,10 3-3 0,2 6 2 2,6 6 1 105,-1-2 1-107,4 2 0 0,3 0-2 0,0 0 4 0,0 0-1 0,0 0 0 0,0 0 1 0,0 0-1 0,0 0 2 0,0 0-1 0,7 0 1 0,25 6-3 0,8 21 0 0,5 6 2 100,1 8 6-100,-1-3 0 0,-3 0-5 0,-2-7 2 1,-8-1 2-1,-2-4-1 0,-3 2 0 0,-11 2 0 0,1-7-2 0,-5-3 1 0,-11-9 0 0,-1 1-5 1,0-2 1 0,-13 1-1 103,-34-2 1-104,-19-7 1 0,-5-2-1 0,-6 3 0 0,3-3 0 0,3 6 1 0,7 2-1 0,12 2 0 0,10-5 0 0,13 3-2 0,10-3 1 0,8 0-2 1,7 1 1-1,1 8-2 102,-2 9-9-102,5 9-61 0,0 3-70 0,0-20-85 0,8-5-196 0</inkml:trace>
    </iact:actionData>
  </iact:action>
  <iact:action type="add" startTime="30839">
    <iact:property name="dataType"/>
    <iact:actionData xml:id="d5">
      <inkml:trace xmlns:inkml="http://www.w3.org/2003/InkML" xml:id="stk5" contextRef="#ctx0" brushRef="#br0">29151 14110 430 0,'0'0'102'1,"0"0"27"-1,0 0-18 0,0 0-37 0,0 0-9 0,0 0-12 0,0 0-5 107,16-175-5-107,-13 144-10 0,-3-2-1 0,7-5-9 0,-5-4-4 0,1-6-3 0,6 0 0 0,-5-2 2 0,-1-1-6 0,6-2 10 0,-7 6-8 0,1 1 3 0,0-3-5 0,1-4 0 102,1-5-3-101,-1-6-3-1,1-8 0 0,-1-3 7 0,2-1-1 0,0-2 4 0,-3 3-3 0,-1-3-3 0,-2-3 4 0,0-2-5 0,0-1-1 0,0-3-3 0,0 6 1 0,0 4-2 109,0 0 2-109,0 11 5 0,0-4-2 0,0 4-3 0,0-1 0 0,0 3 0 0,0 0-4 0,0 1 0 1,0 2 0-1,0 0-2 0,0-1 2 0,-5 8-1 0,-7-4-1 0,8 5 6 2,-7-1 0 106,1 4-3-107,5 4 4-1,-7 2-4 0,3 11 3 0,2 2-6 0,1 3 2 0,0-2 1 0,-5 2-2 0,6-2-1 0,-6-1 0 0,7-4 3 0,-10 4-1 0,4 0-1 0,2 11 0 101,-4 4-1-101,8 1 1 0,-7 4-2 0,4-1 3 0,-1 0-3 0,-5-1 2 1,-2 0 0-1,3-5-1 0,-2 2-1 0,1-6 1 0,5 2 0 0,-2 4 3 0,7 3-6 0,-4 0 4 100,2 0-2-100,2 4 2 1,-6 1 1-1,6 5-2 0,2 3 0 0,-7-4 1 0,4 3-2 0,4 1 2 0,0-4-3 0,0 4 3 0,-2 0-1 0,-1 0 8 0,-4 0-3 108,4 0-2-107,-5 0 1-1,2 5 2 0,2 8 0 0,-5 4 7 0,6 6-5 0,-2 7 8 0,1 4 2 0,1 6-9 0,1 8 7 0,-2 6 1 0,-4 5 2 0,4 5-6 0,-5 2-7 0,1 1 3 103,-4-3-5-102,6-10 3-1,-1-10-5 0,-2-11-1 0,6-20 1 0,0-4-2 0,3-6 0 0,0-3 0 0,0 0 0 0,0 0 0 0,0 0 0 0,0 0-1 0,0-25 1 0,0-17 2 102,16-5 0-102,-4-1-2 0,3 0 0 0,0-4 0 0,0 4 0 0,-3-3-1 0,2 6 1 0,-4-1 0 0,4 2 0 0,4 1 0 0,-2-1 1 0,-5 4-1 0,2 5 0 3,-1 8 2 103,-2 7 1-106,1 11-1 1,-5 3 10-1,1 1 6 0,-2 2 6 0,2 3-5 0,2 0 7 0,5 0 7 0,10 0 5 0,7 17-5 0,6 25-4 0,14 13-12 0,-1 2-6 0,8 6 4 111,5-4-1-111,-2 2 1 0,-1-2-8 0,1-8-7 0,-5-1 0 0,-9-11 0 0,-11-4 0 0,-9-14 0 0,-16-11 0 0,-7 1 0 0,-4-11 0 0,0 2 0 0,0-2-37 0,0 8-86 0,-7 10-87 105,-7-11-120-105,-4 6-324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5T22:56:27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897">
    <iact:property name="dataType"/>
    <iact:actionData xml:id="d0">
      <inkml:trace xmlns:inkml="http://www.w3.org/2003/InkML" xml:id="stk0" contextRef="#ctx0" brushRef="#br0">31665 4815 600 0,'0'0'112'83,"0"0"13"-83,0 0 17 0,0 0-42 0,0 0-8 0,0 0-3 0,0 0-18 0,0 0-8 0,0 0 11 0,-195-45-13 0,137 45-2 0,-5 0-6 0,2 0-7 0,-1 0-14 0,3 0-1 0,-4 0-8 0,-2 0-3 0,3 0 3 0,-9 0 5 1,0 0-2-1,-3 0 2 0,-1 0-6 2,-4 0-3-2,3 7 9 0,0 4-10 8,-4-2 1 1,3 2-5-1,3-3-5-1,1-1-1 1,1-2-4-4,-1-2 1 5,0 3-2-2,-2-2-3 2,-1-1 0-2,-1 2 0 3,-6-3 0-2,-6 4 0-3,-3 1 0 0,3-5 0 3,1-2 0 1,3 0 0-4,10 0 0 3,3 0 0 0,4 0 0 1,8-5 0-1,1-5 0 0,7 3 0-2,1 4 0 4,2-1 0-3,4 4 0-1,8 0 0 1,-1 0 0 2,10 0 0-2,1 0 0-2,3 0 0 4,3 0 0 0,2 0 0 0,4 0 0 1,-3 7 0-7,-8-5 0 4,4 1 0 1,2-1 0-2,4 2 0 1,4-2 0 1,10-2 0 0,-1 0 0 0,3 0 0 3,0 0 0-6,0 0 0 1,0 0 0 0,0 0 0 3,0 0 0-2,0 4 0 1,0-4 0-2,0 8 0 3,0 10 0-2,0 8 0 3,0 14 0-6,3 6 0 4,6 5 0 0,-3 2 0-1,0 9 0 3,-1 2 0-3,-1 9 0 1,5 11 0-2,-4 5 0 1,7 8 0 0,0 3 0 1,0 7 0 1,-3 1 0-4,0 0 0 3,-5-6 0 0,-1-7 0 1,5 0 0-4,-5 0 0 4,-3 1 0-1,3-6 0 1,-3-6 0-4,0-2 0 3,0-6 0 0,0-2 0-3,0-11 0 6,0-6 0-4,0-14 0 2,3-11 0-6,1-3 0 8,1 0 0-6,7 8 0 4,-8 4 0-2,8 12 0 2,-5 4 0-2,2 6 0 2,3 11 0-4,-4-8 0 1,-2-7 0 3,-3-13 0-2,-2-17 0 3,-1-9 0-6,0 1 0 5,0-13 0-2,0 2 0-1,0-7 0 2,0 4 0 0,0 3 0 0,0 4 0-2,0 3 0 4,0 4 0-4,0 1 0 2,0 4 0 0,0-3 0-2,0-2 0 3,0-9 0-1,0-4 0-1,0-4 0 1,0-4 0 1,0 3 0-2,0 2 0 1,0 3 0-4,0-2 0 4,0 1 0 0,0-4 0-2,0-3 0 2,0 0 0 0,0 0 0 0,0 0 0 0,0 0 0 0,0 0 0 1,0 0 0-2,0 2 0-1,0 2 0 0,0 0 0 2,0-4 0 0,0 5 0-2,0-3 0 2,0 1 0 1,0 2 0-2,11 1 0-1,5 0 0 2,-1 3 0 1,12 0 0-1,-3-1 0-3,15 2 0 4,6-2 0-2,16-3 0 1,8 4 0-1,7-3 0 4,0 2 0-5,1 2 0 1,-4-3 0 1,2 4 0-3,7 0 0 4,5-1 0-2,0 6 0 1,2-5 0-2,1 0 0 3,-3-1 0-2,0-5 0 3,-1-2 0-5,0-3 0 3,-1 0 0-1,-7 0 0 0,4 0 0 0,-6 0 0 1,2 0 0 0,-5 0 0-1,-1 0 0 1,-5 0 0 0,-5 0 0 0,-4 0 0-3,-6-3 0 4,4 0 0-1,-3-5 0-1,1-2 0 2,8-1 0-4,-4 2 0 6,0 4 0-6,-2-2 0 1,-3 6 0 3,1-8 0-1,-1 0 0 1,0-4 0-4,-3-4 0 10,1 3 0-13,-9-3 0 13,-1-1 0-15,-6 6 0 7,-1 4 0 1,5-1 0-2,1 3 0 2,-5 3 0-1,4 3 0 0,-5 0 0 1,-1 0 0 1,-5 0 0-4,-2 0 0 4,1 0 0-2,-8 0 0 2,-4 0 0-4,-1 0 0 4,-7 0 0-2,-5 0 0 1,2 0 0-2,-4 0 0 2,0 0 0 1,0 0 0-4,0 0 0 3,0 0 0 0,0 0 0 0,0 0 0-2,0 0 0 2,0 0 0 0,0 0 0 0,0-2 0-2,0-16 0 2,0-13 0 2,0-14 0-4,0-14 0 3,-9-8 0-4,5-12 0 3,1-5 0 0,0-9 0-2,0-4 0 3,-2-3 0-2,2-2 0 2,0-5 0-2,-6 3 0-1,3-1 0 3,-7 4 0 0,-1 10 0-4,10 7 0 3,-8 16 0 0,3-2 0 2,0-4 0-1,-2 3 0-4,1-11 0 1,-2-2 0 2,-4-2 0-1,-1-2 0 1,1 13 0-2,7 8 0 2,0 9 0-1,1 12 0 1,5 5 0-1,3 3 0 2,0 2 0-4,0-2 0 3,0-8-3 0,0 4 1 0,0-7 0-2,-3-13 0 4,-1-9 0-2,-7-8 1-1,1-5 1 0,-1 8 0-1,4 12 0 3,-10 13 0-2,5 16-1 0,4 14 1 0,5 11 0 1,0 9-1 0,3 1 2-2,0 0 0 2,0 0-1 0,0-4 0 0,0 4 2-1,0 0-4 1,0 0 2-1,0 0 0 1,0 0-2-2,0-2-17 3,0 2-39-2,0 0-11 1,0-6-10-1,0-6-25 0,0-1-16 2,0 13-22-2,0 0-87-1,0 20-163 3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4T22:28:52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19">
    <iact:property name="dataType"/>
    <iact:actionData xml:id="d0">
      <inkml:trace xmlns:inkml="http://www.w3.org/2003/InkML" xml:id="stk0" contextRef="#ctx0" brushRef="#br0">31753 8439 432 0,'0'0'174'78,"0"0"-35"-78,0 0 21 0,0 0-43 0,0 0-29 4,0 0 1-4,10 6-14 0,-10-6-5 0,0 0-13 0,-10 0-12 0,-17 0-7 0,-7 0 20 0,-11 0-19 1,-8 0 2-1,-2 0-10 0,-6 0-1 7,-5 0-3-2,-4 0 11 3,-10 0-5 2,1 0 11-5,-6-3-19 2,8 0 3 2,-2-1-10-1,1 3 2 2,1-1-8-7,-10-3 8 5,-9-1-1 0,-1 6-4 2,0-2 1-6,-3 2 1 4,1 0-10 2,2 0 4-5,7 0 0 3,-7 0-8 2,4 0-3-3,0 0 0 0,-1 0 0-1,4 0 0 1,4 0 0 1,0 0 0 1,12 0 0-4,-1 0 0 3,9 0 0 1,5-3 0-1,2-3 0-3,4 2 0 3,3 4 0 0,-2 0 0-2,3 0 0 2,0 0 0 1,-1 0 0-2,7 0 0 1,3 0 0-2,0 0 0 2,6 0 0 0,2 0 0 0,1 0 0-2,6 0 0 2,3 0 0 0,3 0 0 0,5 0 0-2,4 0 0 2,3 0 0 0,6 0 0 0,-2 0 0-2,5 0 0 2,0 0 0-1,0 0 0 3,0 0 0-5,0 0 0 2,0 0 0 2,0 0 0-1,0 0 0-2,0 0 0 2,0 0 0 0,0 0 0-2,0 0 0 2,0 0 0 0,0 0 0 0,0 10 0 0,0 13 0-2,0 10 0 2,0 6 0 0,0 6 0 0,0 6 0-2,0 5 0 3,0 6 0-1,0 6 0 0,0 7 0-3,-13 5 0 4,5 4 0-1,-4 0 0-1,8 0 0-1,-1-4 0 2,2 8 0 3,0 1 0-5,3 1 0-1,0 0 0 3,0-15 0 0,0-2 0 1,0 0 0-4,0 2 0 3,0 9 0 1,0-2 0-2,0-2 0-1,3-7 0 3,0-4 0-2,-3 1 0 3,5-3 0-6,-2 8 0 5,3-7 0-2,1-6 0 0,-2-4 0 0,4-10 0 2,-8-6 0-1,2 3 0 1,5-6 0-5,-5 3 0 5,-2-4 0-2,4-2 0 1,-5 2 0-2,0 1 0 5,0-1 0-6,0 0 0 5,0-7 0-6,3 1 0 4,-3-4 0 0,4-2 0-2,-4-2 0 2,3-4 0 0,-1 0 0 0,1 5 0-2,3-4 0 3,-3 6 0-1,-2-7 0 3,2-3 0-8,0-7 0 4,-3-5 0 1,5-3 0 0,-5 2 0-2,3-4 0 2,-3 0 0 3,0 0 0-6,3 0 0 2,7 0 0 0,4 0 0 2,9 0 0-2,6 0 0 2,8 0 0-4,2 0 0 3,2 0 0 0,5 0 0-2,5-4 0 2,4 2 0 0,3-3 0 0,2 2 0-2,5 0 0 3,-3-2 0-2,-3 5 0 1,-1 0 0 1,0 0 0-4,-1 0 0 4,4 0 0-2,2 0 0 2,6 0 0-4,-5 1 0 5,-1 6 0-3,-4-2 0-2,0 0 0 3,6 3 0 0,-2-6 0 1,-1 1 0-4,3-3 0 4,-3 0 0-2,1 0 0 2,6 0 0-2,-6 0 0-1,-2 0 0 2,2 0 0 0,-9 0 0 1,4 0 0-4,-7 0 0 4,6 0 0-2,-8 0 0 3,7-5 0-5,2 1 0 2,0 0 0 1,-2 2 0 3,2-1 0-8,-3 1 0 5,-5-1 0 1,3-4 0-3,4 1 0 4,-6 4 0-5,4-4 0 5,1 6 0-6,-5 0 0 4,2 0 0 3,1 0 0-6,-4 0 0 2,1 0 0 3,-7 0 0-4,-2 0 0 2,-7 0 0 0,-7 0 0-3,-1 0 0 3,-9 0 0 1,1 0 0-4,-5 0 0 4,-2 0 0-1,-3 0 0 1,-5 0 0-3,4 0 0 1,-5 0 0 0,-3 0 0 3,3 0 0-3,0 0 0 2,4 0 0-5,-2 0 0 4,8 0 0-1,4 0 0 0,2 0 0 2,3 0 0 0,-2 0 0-2,1 0 0-2,-14 0 0 7,1 0 0-8,-2 0 0 4,-6 0 0-2,0 0 0 2,0 0 0 2,0 0 0-6,0 0 0 6,0-5 0-2,0-28 0 0,0-16 0-3,0-18 0 2,0-10 0 1,-3-14 0 3,-8-11 0-6,5-10 0 2,2-8 0 1,-2-6 0 2,6 0 0-6,-3 1 0 3,1 10 0 4,-1 5 0-6,3-1 0 6,0 1 0-8,0 0 0 7,0 0 0-3,0 2 0-1,0 4 0 3,0 2 0-3,0 7 0 3,0 4 0-3,0 5 0 3,0 8 0-3,0 2 0 3,0 6 0-4,0 6 0 3,0 4 0 2,0 5 0-4,0-1 0 5,0 4 0-7,0 3 0 3,3 2 0 2,-1 6 0-4,1 7 0 3,3 12 0 1,-6 9 0-2,0 8 0-1,0 5 0 2,0 0 0 0,0 0-22 1,0 0-92-4,0 0-62 3,0 5-26 2,0 10-161-4,-6 5-624 1</inkml:trace>
    </iact:actionData>
  </iact:action>
  <iact:action type="add" startTime="19701">
    <iact:property name="dataType"/>
    <iact:actionData xml:id="d1">
      <inkml:trace xmlns:inkml="http://www.w3.org/2003/InkML" xml:id="stk1" contextRef="#ctx0" brushRef="#br0">31852 11748 517 0,'0'0'124'7,"0"0"9"-7,0 0 33 7,0 0-65 2,0 0-22-2,0 0-16 0,0 0-2 0,-147-3-8 0,107-5 2 1,-5-7 5-1,-5 0-10 3,-5-3-2-4,0 5-3 2,-7 1 1-3,0 3-8 3,-3 9 1 0,2 0-2 3,-2 0-3-3,3 0-3 1,2 0-8-1,-8 0-4-2,0 0 0-3,1 0 2 5,-3 0-5 3,1 0 1-5,0 0 2 4,5 6-4-7,1-3-2 8,0 1 1-5,-1-1-4 4,1-3 0-6,0 2 0 5,-2-2-3-3,2 0-2 2,1 0-2 0,4 3 4 1,9 0-3 2,-2-3-2-8,6 3 7 5,3 1-7-2,0-4 1 1,2 2 2 3,-2-2-5-5,0 1 1 3,-1-1 2-1,4 0 0 5,4 0-1-9,-5 0 3 7,4 0-5-5,-6 0 0 6,-6 0 0-8,1 0 0 6,0 0 0-1,-4 0 0-3,6 0 0 4,1 8 0 2,2-6 0-6,4-2 0 0,-4 0 0 3,2 0 0 3,-2 0 0-5,5 0 0-1,-4 0 0 3,9 0 0 1,-3 0 0-1,4 0 0 1,-1 0 0-4,5 0 0 6,-2 0 0-6,6 0 0 8,1 0 0-11,7 0 0 4,4 0 0 4,7 0 0-6,4 0 0 5,0 0 0-2,0 0 0 2,0 0 0 1,0 0 0-7,0 0 0 9,0 0 0-2,0 0 0-10,0 0 0 8,0 0 0 0,0 0 0 4,0 8 0-9,-3 9 0 5,-8 7 0 3,4 11 0-6,-2 3 0 1,1 2 0 2,1 4 0-1,-7 2 0 1,2 4 0 0,3 5 0 2,6 5 0-6,0 10 0 5,3 8 0 2,0 6 0-5,0 3 0-2,0-3 0 4,0-2 0-2,0-1 0 2,0-5 0 1,0-1 0 0,3-5 0-4,0-1 0 2,2-2 0 2,-2-3 0 5,-2-1 0-11,-1 2 0 6,5-1 0-6,-5 0 0 7,0 5 0-4,0 9 0 3,0 1 0-1,0 5 0-1,0-4 0-3,0-4 0 6,0 0 0-4,7-9 0 2,1-4 0 1,1-4 0-4,-5-10 0 3,1-7 0 0,-1 0 0-1,1 0 0 1,-2 0 0 0,1-7 0-1,-4-1 0 3,3-8 0-6,-1 6 0 5,-2-1 0 1,3 6 0-7,3-4 0 6,-6 0 0 1,4-10 0-3,-1 3 0-2,0-6 0 3,2 6 0 3,-2-6 0-6,-3 1 0 1,3-4 0 3,-3-11 0-3,0 1 0 5,0-7 0-3,0 0 0-5,0 0 0 6,3 0 0-1,1 0 0 1,-1 0 0-2,-1 0 0 2,14 0 0-2,1 0 0 0,8 0 0-1,8 0 0 0,3 0 0 4,10-4 0 1,0 1 0-8,16-3 0 4,8 4 0 6,12-1 0-11,8 3 0 5,7 0 0 3,-1 0 0-1,1 0 0-6,0 0 0 4,-5 0 0 4,-9 0 0 0,-5 3 0-8,-3-1 0 4,-5 7 0 4,8 0 0-7,-2-1 0 4,1 7 0 2,-1-4 0-7,-1 4 0 6,-2-6 0 3,3-1 0-8,-1 1 0 2,-5-3 0 7,5 0 0-11,-2-1 0 5,2-2 0 3,-3 1 0-2,-2-4 0-2,-4 0 0 0,1 0 0 3,-2 0 0 3,-3 0 0-10,0 0 0 5,-11 0 0 0,-1 0 0 3,-5 0 0-6,-1 0 0 5,-2 0 0-2,-1 0 0 2,-3 0 0 0,1 0 0-5,1 0 0 6,-2 0 0 0,-1-4 0-8,-4 1 0 7,-3 1 0-1,-5 2 0 5,-1 0 0-11,-4 0 0 5,-3 0 0 0,-3 0 0 6,-4-3 0-10,1 3 0 5,-8-3 0-1,-3 3 0-1,0 0 0 0,0 0 0 4,0 0 0-3,0 0 0 4,0 0 0-8,0 0 0 9,0 0 0-5,0-3 0 4,0-12 0-11,0-7 0 8,-17-11 0 1,-8-8 0-1,1-2 0 2,2-4 0-6,2-2 0 4,4-8 0 2,2-2 0-6,7 3 0 4,-2-8 0 2,4-1 0-2,2-2 0-5,-4-2 0 8,4 1 0-6,3 4 0 4,0 5 0-1,0-6 0-2,0-1 0 1,0-4 0 1,0-1 0 1,0 2 0-4,0 3 0 4,0 2 0-2,6 3 0 0,1 2 0 1,-2-1 0 1,5 2 0 3,-4-2 0-8,2 1 0 3,-5 6 0-2,0 5 0 4,0 2 0-4,1 2 0 6,1 4 0-3,-1-4 0-2,5 1 0-1,-3-4 0 5,5 5 0 0,-4-3 0-6,-2 1 0 2,-1-2 0 4,-1 0 0-1,2 3 0-4,-5-8 0 3,3 3 0-2,-3-8 0 4,0-2 0-2,0 1 0-4,0 4 0 4,0 7 0 1,0 12 0-1,0 4 0 1,0 10 0-4,0 2 0 2,0 2 0 6,0 0 0-12,0-1 0 8,1-3 0 0,-1 0 0-3,0-4 0 4,0 4 0-6,0 2 0 4,0 4 0 1,0-3 0-2,0-1 0 3,0-3 0-3,0 0 0-1,0-1 0-1,0 5 0 3,0 5 0 5,0 4 0-9,0-1 0 1,0 6 0 4,0 1 0 1,0 2 0-1,0 0 0-7,0 0 0 6,0 10 0-1,0 43-100 2,0 19-152-3,0-34-29 3,0-5-229-1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4T22:28:52.588"/>
    </inkml:context>
    <inkml:brush xml:id="br0">
      <inkml:brushProperty name="width" value="0.05292" units="cm"/>
      <inkml:brushProperty name="height" value="0.05292" units="cm"/>
    </inkml:brush>
  </inkml:definitions>
  <iact:action type="add" startTime="14648">
    <iact:property name="dataType"/>
    <iact:actionData xml:id="d0">
      <inkml:trace xmlns:inkml="http://www.w3.org/2003/InkML" xml:id="stk0" contextRef="#ctx0" brushRef="#br0">21139 9338 328 0,'0'0'311'4,"0"0"-236"0,0 0 93 3,0 0-18-1,0 0-39 3,0 0 7-4,245-71 8 4,-130 55-21 1,21 5-12-2,18 5 3-4,27 6-16 3,17 0-13 1,11 0-5-2,3 8-37 3,2 17 9 2,3-3-8 0,4 2-1-9,11-11-4 6,3-6-10-2,0-7 4 3,-2 0-15-4,-4 0 0 3,-2-15 0 0,-16-5 0-1,-16 6 0 0,-29 2 0 0,-26 4 0 3,-32 1 0-2,-26 4 0 0,-24-2 0-2,-23 2 0 2,-20-1 0-1,-5 4 0-1,-10 0 0 4,0 0 0-1,-42 7 0-4,-50 28 0 1,-61 7 0 4,-50-4 0-4,-46-3 0 4,-57-6 0-4,-29-9 0 3,-2-8 0-2,5-9 0-1,35-3 0 1,35 0 0 0,27 5 0 1,15 5 0 2,8 4 0-3,0 4 0 0,-2 2 0-1,22-3 0 2,14 4 0-2,23-6 0 2,38 2 0 0,33-3 0 0,29-5 0-2,31-4 0 2,12-2 0 3,6-3 0-4,6 0 0-1,0 0 0 1,48 0 0 0,49 0 0 1,59-15 0-2,37-1 0 2,44-5 0 1,30 0 0-2,6 7 0 0,13 6 0 0,-14 4 0 3,-3 4 0-3,-7 0 0 0,6 0 0 1,1 0 0-2,6 5 0 3,-6-5 0-5,-4 0 0 6,-21-11 0-3,-20-16 0 1,-23 1 0-2,-25 1 0 3,-16 12 0-1,-21 0 0 1,-29 11 0-2,-33-3 0 0,-24 5 0-2,-32 0 0 4,-8 0 0 1,-13 0 0-6,0 0 0 4,-58 13 0 0,-62 27 0-1,-56 11 0 0,-41-8 0 1,-49-5 0 0,-50-12 0 0,-53-11 0-1,-44-14 0 0,-6-1 0 2,9 0 0-4,32 0 0 4,22 0 0-2,33 0 0 2,28 0 0-1,23 10 0-1,51 15 0 1,44 5 0-2,47-4 0 2,57-6 0-2,31-4 0 4,39-6 0-4,6 11 0 0,84 6 0 2,41 12-39 1,13 11-169-2,-74-33-92 0,-18 0-280 1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7T05:49:08.988"/>
    </inkml:context>
    <inkml:brush xml:id="br0">
      <inkml:brushProperty name="width" value="0.05292" units="cm"/>
      <inkml:brushProperty name="height" value="0.05292" units="cm"/>
    </inkml:brush>
  </inkml:definitions>
  <iact:action type="add" startTime="7456">
    <iact:property name="dataType"/>
    <iact:actionData xml:id="d0">
      <inkml:trace xmlns:inkml="http://www.w3.org/2003/InkML" xml:id="stk0" contextRef="#ctx0" brushRef="#br0">31711 12501 541 0,'0'0'243'4,"0"0"-95"4,0 0-3-2,0 0-52 2,0 0-31 0,0 0 1 0,0 0-8-2,0 0 13 2,25 0 0 0,-25 0-11 0,0 0-4-2,-25 0 9 2,-23 0 23 0,-13 15-29 0,-12 1-17-2,-10 1-3 2,-6-2-2 0,-12 1-5 2,-9-4-7-5,-6-3 2 9,-8-4-1-11,-6-5 1 4,-1 0-7-2,-10 0-17 4,-7 0 0-1,-9 0 0 2,-2 0 0-5,10 0 0 2,-1 0 0 2,5 0 0-2,-4 0 0-1,4 7 0 2,4-2 0 1,5 4 0-2,16-3 0-1,13-1 0 2,11 1 0 1,12 1 0-2,21-4 0-1,11 2 0 3,15-2 0-1,10 4 0 6,12-7 0-12,-2 2 0 3,4 1 0 3,-2-1 0 0,-11 8 0-2,1-2 0 1,-3 0 0 2,-7 2 0-1,-2-2 0-3,5-3 0 4,-2 3 0-2,3-8 0 2,-4 0 0-3,7 0 0 2,-5 2 0 0,4-2 0-1,8 3 0-1,3 2 0 3,10 1 0-2,5-2 0 1,-2-4 0-2,5 0 0 2,0 0 0 0,0 0 0 0,0 0 0-2,0 0 0 2,0 2 0 1,0-2 0-1,0 5 0-1,0 5 0 1,0 4 0 0,0 1 0-1,0-5 0-2,0 5 0 3,0 9 0 1,0 11 0-1,0 14 0-2,0 9 0 2,5 6 0-1,-2 0 0 1,-2-1 0-1,3 10 0 2,-1 6 0-1,2 19 0-1,-1 12 0-1,8 19 0 4,-4 23 0-5,2 7 0 5,-2 13 0-5,-5 2 0 3,-3 2 0 0,0-1 0 0,0-6 0-2,0-2 0 3,0-11 0-2,0-1 0 2,-17-20 0-3,5-18 0 2,-4-23 0 0,4-28 0 1,3-9 0-5,6-16 0 10,3-6 0-11,-3-2 0 4,2-8 0-1,1 1 0 2,-6 0 0 0,6 1 0 0,0-2 0-1,0 4 0 0,0-6 0 0,0-5 0 2,0-4 0-4,0-5 0 3,0-5 0 0,0-2 0 2,0-2 0-5,0 0 0 3,0 0 0-1,0 0 0 1,0 0 0-2,0 0 0 3,0 0 0-2,0 0 0 1,13 0 0-1,15 0 0 3,11-18 0-2,6-3 0 4,12 7 0-11,3-6 0 6,10 8 0 1,12 4 0 0,10 2 0-2,8 3 0 2,15-1 0 0,12 4 0 0,15-2 0-3,14-1 0 4,13 3 0-1,-3 0 0 0,3 0 0-2,4 0 0 2,2 0 0 0,-9 5 0 0,-7 6 0-2,-25-6 0 4,-17-5 0-4,-9 0 0 2,-8 0 0-3,-6 0 0 4,5 0 0-2,-11 0 0 1,-3 0 0-2,-1 0 0 2,-12 0 0 1,-11 0 0-1,-2-3 0-2,-10 1 0 2,-4-2 0-1,-3 4 0 2,-5 0 0-3,-3 0 0 2,-2 0 0 0,2 0 0-1,-2-3 0 0,-1-3 0 1,2 3 0 1,-8-2 0-2,-1-2 0-2,-10 7 0 4,-7-1 0-2,-4 1 0 1,-3 0 0-2,0 0 0 3,0 0 0-2,0 0 0 1,0 0 0-2,0 0 0 2,0 0 0 0,0 0 0 0,0 0 0-2,0 0 0 2,0 0 0 0,0 0 0 0,0 0 0-2,0 0 0 2,0 0 0 0,0 0 0 0,0 0 0-2,0 0 0 2,0-4 0 0,0-12 0 0,-10-12 0-1,-11-17 0 1,3-12 0 0,-2-17 0 0,0-17 0-2,3-24 0 2,-1-24 0 0,5-30 0 2,-1-20 0-5,13-13 0 2,1-19 0 0,0-2 0 1,0-4 0-1,0 5 0 3,0 12 0-4,0 21 0 2,0 28 0-3,1 27 0 4,-1 21 0-1,0 20 0 0,0 13 0-2,0 14 0 3,0 10 0-2,0 12 0 1,0 7 0-2,0 1 0 4,0 3 0-4,0 0 0 3,0 2 0-4,0 3 0 8,0 0 0-9,-1 5 0 3,-5 2 0-1,6 4 0 1,-3 3 0 3,3 5 0-4,0-1 0 0,0 7 0 2,0-2 0 0,0 5 0 0,0 0 0-2,0 0 0 2,0 0 0 0,0 0 0 0,0 0 0-2,0 0 0 2,0 0 0 0,0 0 0 0,0 8 0-2,0 11 0 2,0-5 0 1,0 1 0-2,0-2 0 1,0 3 0-2,0 1 0 4,0 6 0-4,9 5 0 1,-5 8-62 1,-4 4-94 2,0 4-98-2,0-29-122-3,0-5-473 2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7T05:50:48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48">
    <iact:property name="dataType"/>
    <iact:actionData xml:id="d0">
      <inkml:trace xmlns:inkml="http://www.w3.org/2003/InkML" xml:id="stk0" contextRef="#ctx0" brushRef="#br0">33272 14941 453 0,'0'0'102'5,"0"0"-1"4,0 0 18-3,0 0-25 3,0 0-15-2,0 0 12 1,0 0-5-2,0 0 6 2,0 0-3 0,8-18 4 0,-8 18-18-2,0 0-22 2,0 0-8 0,-11 0-6 0,-30 0 14-2,-15 0-13 2,-5 0-17 0,-5 7-2-2,-4-4-3 2,-10 0-3 2,-12 1 2 1,-1-3-2-7,-7 2 1 2,7 0-4 3,-1 3 2 0,4 1-4-3,0 1 2-1,1 0-3 3,2 2 1 1,5-2 0 1,10 0-9-3,11-3 5-1,7 2-4 2,-2-1-2 0,9-2 2-2,-1 0-2 1,6 0 0 3,3-1 1-4,4 2-1 1,6-1 0 0,2-2-1 2,4 1 2-2,11-3-2-1,0 0 1 2,9 0 0-1,-1 0-2-1,4 0 2 2,0 4-3 0,0-4-3 0,0 0-1 0,-5 0 2-2,4 2 2 2,-2-2-1 1,-2 0 1-1,2 0 0-1,0 0 0 2,3 0-3-3,0 0 2 1,0 0 3-1,0 0-3 2,0 0 2 1,0 0 0-4,0 0 1 3,0 0 1 1,0 0 0-2,0 0 1 2,0 3 0-4,0 5-1 3,0 16 0 1,0 7 0-4,0 12 0 4,0 10 2-1,0 14-1 0,0 9-1-3,0 8 1 4,0 6 1-1,0-4-2 1,0-4 2 4,0-7 1-11,0 3-3 5,-3-5 2 1,-1 2-2 0,-2 0 3-3,6-11-3 3,-2 0 2 2,-5-3-2-4,-1-5 1 0,4-2 2 2,-3-4-3 0,1-3 2-1,1-10-1 0,2-11 2 1,3-14-2 0,-3-3 1 0,3-4-2-1,0-5 1-1,0 0 0 3,0 0-1-4,0 0 0 3,0 0 0 0,0 0 0 0,0 0 0-2,0 0 1 2,0 0-1 1,0 0 0-2,0 0 0 1,0 0 2-2,0 0-1 2,0 0 0 0,11 5 2-2,29 5-3 2,23 1 1 1,11-2 0-1,15-1 1-2,17-1-2 3,11-4 2-3,4 2-2 5,-6-5 3-5,-6 3 0 0,-10 2 4 2,-5 4 4 0,-3 0-5 0,-4-9 2-2,-3 0-6 2,-5 0 1 1,-1 0-3-4,-11 0-3 2,-6 0 3 1,-5-9-2 1,-13 0 2-3,-11 4-1 2,-6 2 1 0,0 3 1 0,-5 0-1-2,-2 0 0 2,-5-5 0-1,-2 5 0 2,-3 0 0-2,-2 0 0-1,1 0 0 2,2-3 0 1,-5 3 0-2,7-4-1-1,-2 4 1 2,3-3 0 1,-4 0 0-2,3 3 0 0,-4-2-1 0,2 2 1 1,-7 0 0 0,0 0 0-2,2 0 1 2,-5 0-1 0,0 0 0 0,0 0 0-2,0 0 0 2,0 0-2 0,0 0-1 0,0 0 0-2,0 0 1 2,0-3-1 0,0 3 0-2,0-2 3 3,0-5-6-2,0-19 2 1,0-12 2 1,3-17 1-4,-3-18 2 4,3-11-2-1,-3-14 1 0,3-15 0-2,1-9 1 2,-4-11 0 0,0 3-1 0,0-5 1-2,0 0-1 2,0-5 0 1,0 7 0-2,0 12 0-1,0 21 0 2,0 25-1 0,-4 20 2-2,4 26-2 3,0 11-1-2,0 12 0 0,0 6-54 0,0 0-26 0,0 35-70 1,9-2-114 1,7-2-151-4</inkml:trace>
    </iact:actionData>
  </iact:action>
  <iact:action type="add" startTime="7880">
    <iact:property name="dataType"/>
    <iact:actionData xml:id="d1">
      <inkml:trace xmlns:inkml="http://www.w3.org/2003/InkML" xml:id="stk1" contextRef="#ctx0" brushRef="#br0">27831 13843 367 0,'0'0'139'2,"0"0"-1"3,0 0 35 3,0 0-20 1,0 0-40-1,0 0-19-2,0 0 5 2,72 16 1 0,-72-16-22 0,0 0-24-3,0 0-19 4,0 0-8-1,-21 0-4 0,-31 0 33-2,-9 0-21 2,-10 0-2 0,-8 0 7 0,-3 0-12-2,-5 0 2 4,-9 0-2-3,5 0-1 1,-12 0 2-1,-9 0 5 0,-3 0-12 1,-7 7 1 1,-6 2 0-4,4 0-1 4,1-4-8-2,6 3-4 2,8-4-10-4,3-1 0 5,3-3 0-4,10 0 0 3,2 0 0-4,9 0 0 3,5 0 0 1,11 0 0-2,1 0 0 0,11 0 0 0,0 0 0 1,0 0 0 0,6 0 0-2,0 0 0 3,-1 0 0-2,-6 0 0 1,4 0 0-2,-1 0 0 3,2 0 0-2,5 0 0 3,3 0 0-6,10 0 0 10,6 0 0-10,7 0 0 2,5 0 0 0,4 0 0 1,-1 0 0 1,7 0 0 1,1 0 0-1,-2 0 0-3,5 0 0 3,0 0 0 0,0 0 0-2,-3 0 0 2,3 0 0 0,0 0 0 0,0 0 0-2,0 0 0 2,-6 0 0 0,-1 0 0 0,-7 0 0-1,-5 0 0 0,4 0 0 2,-3 0 0 6,-3-3-27-14,0-1 7 4,0-2 15 5,5 4-5-3,-1-1 0-1,10 3 4 1,-2 0 1 1,4 0 3 0,-2 0 1-2,2 0 1 3,-4 0 0-2,6 0 1 1,2 0 0-2,-2 0 1 2,-2 0-1 0,1 0 1 0,0 5-2-2,-4 10 3 3,2 8 0-1,-1 9 0 0,4 3-2-2,0 8 1 2,1 4-1 0,-1 6 4 2,-3 5-3-3,3 3 3 2,2 8 0-5,1 6 2 3,0 12 1-1,-3 3-2 3,-2 9 3-1,-4 2-4-1,-1-2 4 2,-1 2-9-3,4-5 5 2,-5 6-5-1,0 0 0-1,-2 0 0 3,7 3 0 0,-5-9 0-2,7-6 0 1,-2-12 0-1,4-2 0 0,0-4 0 1,3-1 0-3,0-15 0 3,0 1 0 1,0-8 0-1,-4-4 0-2,4 0 0 2,0 1 0 0,0 6 0 1,0 3 0-4,0 3 0 4,0-3 0-2,0-5 0 2,0-4 0-4,0 0 0 8,0-2 0-9,0 0 0 3,0-6 0 0,0 2 0 2,0 0 0-2,0 4 0 0,0-6 0-1,0-5 0 2,0-8 0-1,4-5 0 2,-4-7 0-4,0 0 0 3,3-5 0 0,-3 4 0 0,0 3 0 0,0 3 0-1,0-5 0 0,3 8 0 3,-3 2 0-6,0-5 0 5,0 5 0-1,0-1 0-1,0-7 0 0,0 0 0 0,0-9 0 2,0-3 0-2,0-1 0-1,0-2 0 2,0 12 0 1,0 1 0-2,0 5 0 0,0 3 0 1,3-9 0-1,1 1 0 3,-1-6 0-3,2-7 0-1,-1 0 0 1,4 0 0 1,-7 0 0-2,16 0 0 2,11 6 0 1,17-6 0-2,22 0 0 0,11 0 0 1,19 0 0 0,10 0 0 2,14 0 0-5,3 0 0 3,3 0 0-2,-6 0 0 2,5 0 0-1,1 0 0 1,-6 0 0 0,6 0 0 0,-6 0 0-2,-4 0 0 2,-6 0 0-1,-8 0 0 3,-7 3 0-4,-2-3 0 2,3 0 0-1,-6 4 0 1,0-3 0-2,-8 5 0 2,-17 0 0 1,-11-1 0-2,-10-5 0-1,-9 0 0 2,-2 0 0-1,-4 0 0 1,1 0 0-1,-1 0 0 1,3 0 0-1,-4 0 0 1,3 0 0 0,-3 0 0-2,-2 0 0 3,-6 0 0-1,3 0 0-3,-8-5 0 4,2 5 0-2,3-6 0 2,-3 4 0-4,4-2 0 3,-2 3 0 3,2-6 0-5,2 7 0 0,-6 0 0 1,6 0 0 2,-9 0 0-1,3 0 0-3,-2 0 0 4,1 0 0-2,-1-6 0 1,-7 6 0-1,3 0 0 0,-4 0 0 1,-1 0 0 0,4 0 0-2,-7 0 0 2,8 0 0 0,0 0 0 0,0 0 0 0,6 0 0 0,0-5 0 0,1 5 0-1,2 0 0-1,-6-2 0 1,2 2 0 3,-4-5 0-4,-1 3 0 0,-3 2 0 2,-6 0 0 0,2-3 0 0,-5 3 0-2,0 0 0 2,0 0 0 0,3 0 0 1,-2 0 0-4,4-3 0 3,2 3 0 0,-5-2 0 1,-2 2 0-3,3 0 0 1,-3-3 0 2,0-15 0-2,3-14 0 0,-3-17 0 1,6-18 0 0,-5-12 0-1,2-5 0 0,-3-12 0 1,0 4 0 0,3-10 0 0,-3 4 0-3,0 5 0 5,0-6 0-3,0 7 0 1,0-9 0-3,-13 6 0 4,-2 6 0-1,1 5 0 2,-2 13 0-5,5 3 0 2,1 1 0 2,-4-2 0-2,4 0 0-1,-4-5 0 2,7 0 0 0,-5-10 0-1,7 0 0 0,-2 0 0 1,4 0 0 0,3 2 0 0,0 3 0-3,0 4 0 4,0-3 0-1,0 0 0 1,-3-1 0-3,3 3 0 1,0 10 0 1,0 5 0 0,0 7 0-1,0-2 0 2,0 3 0-3,0 7 0 3,0 2 0-5,0 7 0 5,0 3 0-1,0-1 0-1,0-1 0 0,0-2 0 1,0 1 0 0,3 2 0 0,-3 10 0-2,0 5 0 1,0 7 0 1,0 8 0 1,0 2 0-4,0-1 0 3,0 3-64 0,0 1-32 0,0 0-64-1,0 0-44 0,0 8-210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2:52:11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38">
    <iact:property name="dataType"/>
    <iact:actionData xml:id="d0">
      <inkml:trace xmlns:inkml="http://www.w3.org/2003/InkML" xml:id="stk0" contextRef="#ctx0" brushRef="#br0">25404 9446 745 0,'0'0'0'2,"0"0"148"1,0 0-148-3,0 0 133 7,0 0-133-7,0 0 109 9,0 0-109-9,0 0 74 5,0 0-74-5,0 0 73 9,0 0-73-9,0 0 58 9,0 0-58-9,0 0 52 7,0 0-52-7,9 0 45 8,-9 0-45-8,0 0 34 6,0 0-34-6,0 0 28 7,0 0-28-7,0 0 29 9,0 0-29-9,0 0 28 7,0 0-28-7,0 0 34 7,0 0-34-7,0 0 32 8,0 0-32-8,0 0 29 8,0 0-29-8,0 0 25 5,0 0-25-5,0 0 22 9,0 0-22-9,0 0 20 7,0 0-20-6,-12 0 11 7,12 0-11-8,-18 0 9 5,18 0-9-5,-21 0 5 8,21 0-5-7,-21 0 4 7,21 0-4-8,-23 0 2 8,23 0-2-8,-25-8 5 6,25 8-5-6,-24-21 7 7,24 21-7-7,-30-24 11 9,30 24-11-9,-25-21 13 7,25 21-13-7,-32-24 12 7,32 24-12-7,-25-21 11 8,25 21-11-8,-29-17 6 8,29 17-6-8,-26-13 7 7,26 13-7-6,-22-14 6 9,22 14-6-10,-26-15 5 5,26 15-5-5,-31-14 4 9,31 14-4-9,-41-20 3 7,41 20-3-6,-46-17 5 3,46 17-5-3,-52-21 6 7,52 21-6-8,-52-22 4 7,52 22-4-7,-47-20 1 10,47 20-1-10,-41-20 2 4,41 20-2-3,-34-15 0 7,34 15 0-8,-32-14 0 7,32 14 0-6,-25-12 0 9,25 12 0-10,-28-7 0 3,28 7 0-3,-22-10-1 9,22 10 1-9,-19-12 0 9,19 12 0-9,-21-8 2 6,21 8-2-6,-18-5 0 7,18 5 0-7,-10-7 0 7,10 7 0-7,-9-2 2 9,9 2-2-9,0 0 0 8,0 0 0-8,0 0 0 6,0 0 0-6,0 0 0 7,0 0 0-7,0 0 0 9,0 0 0-9,0 0 1 8,0 0-1-8,0 0 2 5,0 0-2-5,0 0 1 9,0 0-1-9,0 0 3 7,0 0-3-7,0 0 0 9,0 0 0-9,0 0 1 5,0 0-1-5,0 0 0 8,0 0 0-8,0 0 1 9,0 0-1-9,0 0 1 8,0 0-1-8,0 0 0 6,0 0 0-6,0 0 0 7,0 0 0-7,0 0 1 9,0 0-1-9,0 0 0 7,0 0 0-7,0 0 1 8,0 0-1-8,0 0 1 6,0 0-1-6,0 0 2 9,0 0-2-9,0 0 0 7,0 0 0-6,0 0 0 6,0 0 0-7,0 0 1 6,0 0-1-5,0 0 2 7,0 0-2-8,0 0 8 8,0 0-8-8,0 18 18 5,0-18-18-5,0 29 4 10,0-29-4-10,0 36 3 6,0-36-3-6,12 34 1 10,-12-34-1-10,7 35 1 4,-7-35-1-4,11 32 1 8,-11-32-1-8,3 18 0 9,-3-18 0-9,7 15 1 9,-7-15-1-9,0 6 0 4,0-6 0-4,0 0 0 9,0 0 0-9,0 0-3 7,0 0 3-6,0 0 0 6,0 0 0-7,0 0-3 7,0 0 3-7,3 0-3 7,-3 0 3-7,0-3-4 9,0 3 4-9,0-32-1 8,0 32 1-8,0-39 0 6,0 39 0-6,0-40-1 8,0 40 1-8,0-43 0 9,0 43 0-9,0-44-1 7,0 44 1-7,-13-42 0 5,13 42 0-3,-14-37-2 6,14 37 2-8,-7-33 0 7,7 33 0-7,-10-23 0 8,10 23 0-7,-8-10 0 3,8 10 0-3,0-6 0 7,0 6 0-8,0-6 1 8,0 6-1-8,0 0 1 8,0 0-1-8,0 0 0 8,0 0 0-8,0 0 3 6,0 0-3-6,0 0 0 8,0 0 0-7,0 0 1 5,0 0-1-6,0 0 1 7,0 0-1-7,0 0 4 7,0 0-4-7,0-3 2 9,0 3-2-9,0-6 7 7,0 6-7-7,0-6 2 9,0 6-2-9,9-8 3 6,-9 8-3-6,25-6 1 8,-25 6-1-8,28-6 4 8,-28 6-4-8,37-5 19 5,-37 5-19-3,42-3 22 5,-42 3-22-7,44 0 27 7,-44 0-27-7,42 0 23 10,-42 0-23-10,41 0 26 4,-41 0-26-4,40 0 3 9,-40 0-3-9,28 0 0 8,-28 0 0-8,21 8 0 9,-21-8 0-9,21 9 0 4,-21-9 0-4,8 3 0 9,-8-3 0-9,5 3 0 9,-5-3 0-9,3 0 0 6,-3 0 0-6,0 0 0 7,0 0 0-7,4 5-23 8,-4-5 23-8,12 12-81 8,-12-12 81-8,15 18-171 7,-15-18 171-7,6 7-245 8,-6-7 245-8,4 11-415 6,-4-11 415-6</inkml:trace>
    </iact:actionData>
  </iact:action>
  <iact:action type="add" startTime="3774">
    <iact:property name="dataType"/>
    <iact:actionData xml:id="d1">
      <inkml:trace xmlns:inkml="http://www.w3.org/2003/InkML" xml:id="stk1" contextRef="#ctx0" brushRef="#br0">25478 8706 363 0,'0'0'0'3,"0"0"377"1,0 0-377-4,0 0 195 4,0 0-195-4,0 0 144 9,0 0-144-9,0 0 100 8,0 0-100-8,0 0 69 9,0 0-69-9,0 0 59 6,0 0-59-6,0 0 52 7,0 0-52-7,134 12 49 8,-134-12-49-8,25-7 34 8,-25 7-34-8,26-8 25 6,-26 8-25-6,23-17 19 8,-23 17-19-8,17-18 12 8,-17 18-12-8,11-20 7 8,-11 20-7-8,6-28 0 8,-6 28 0-8,0-29-3 5,0 29 3-5,0-34-3 9,0 34 3-9,0-34-2 8,0 34 2-8,0-29-1 5,0 29 1-4,0-20-1 7,0 20 1-8,-6-15-2 8,6 15 2-8,-11-8-6 9,11 8 6-9,-17 0-6 5,17 0 6-5,-16 0-7 9,16 0 7-9,-21 0-2 8,21 0 2-8,-23 0 0 7,23 0 0-7,-21 0-4 6,21 0 4-6,-25 0-1 7,25 0 1-6,-19 11-3 7,19-11 3-8,-15 29 0 8,15-29 0-8,-14 37 4 6,14-37-4-6,-6 44 6 8,6-44-6-8,0 48 3 8,0-48-3-8,0 43 12 8,0-43-12-8,0 43 19 7,0-43-19-7,0 40 28 7,0-40-28-7,14 35 37 8,-14-35-37-8,21 31 37 8,-21-31-37-8,31 27 29 6,-31-27-29-6,37 25 31 8,-37-25-31-8,44 17 26 10,-44-17-26-10,44 14 6 8,-44-14-6-7,43 9 2 2,-43-9-2-2,30 5 1 8,-30-5-1-9,32 0-1 8,-32 0 1-8,26 0-4 8,-26 0 4-8,26 0-16 4,-26 0 16-4,25 0-49 8,-25 0 49-7,23-5-105 7,-23 5 105-8,11-32-178 7,-11 32 178-7,0-15-264 6,0 15 264-5,0-13-611 6,0 13 611-7</inkml:trace>
    </iact:actionData>
  </iact:action>
  <iact:action type="add" startTime="4591">
    <iact:property name="dataType"/>
    <iact:actionData xml:id="d2">
      <inkml:trace xmlns:inkml="http://www.w3.org/2003/InkML" xml:id="stk2" contextRef="#ctx0" brushRef="#br0">26073 8035 423 0,'0'0'0'2,"0"0"123"1,0 0-123-3,0 0 122 7,0 0-122-7,0 0 69 8,0 0-69-8,0 0 46 7,0 0-46-7,0 0 60 7,0 0-60-6,0 0 71 6,0 0-71-7,34 0 61 8,-34 0-61-8,0 0 69 8,0 0-69-8,0 0 62 6,0 0-62-6,0 0 42 8,0 0-42-8,0 0 35 8,0 0-35-8,0 0 26 8,0 0-26-8,0 19 20 6,0-19-20-6,-3 32 26 9,3-32-26-9,-14 35 14 7,14-35-14-7,-10 33 5 8,10-33-5-8,-3 30 1 6,3-30-1-5,0 26 7 5,0-26-7-5,0 22 9 7,0-22-9-8,0 20 29 8,0-20-29-8,13 18 19 6,-13-18-19-6,31 15 13 8,-31-15-13-8,33 8 2 11,-33-8-2-11,33 0 0 5,-33 0 0-5,25 0-9 8,-25 0 9-8,25 0-48 6,-25 0 48-6,16-23-99 8,-16 23 99-8,0-20-224 8,0 20 224-8,0-23-544 6,0 23 544-6</inkml:trace>
    </iact:actionData>
  </iact:action>
  <iact:action type="add" startTime="4918">
    <iact:property name="dataType"/>
    <iact:actionData xml:id="d3">
      <inkml:trace xmlns:inkml="http://www.w3.org/2003/InkML" xml:id="stk3" contextRef="#ctx0" brushRef="#br0">26212 7731 333 0,'0'0'0'1,"0"0"267"-1,0 0-267 0,0 0 148 6,0 0-148-6,0 0 145 8,0 0-145-8,0 0 88 10,0 0-88-10,0 0 49 8,0 0-49-8,0 0 20 4,0 0-20-4,-3-109 8 9,3 109-8-9,0-4 2 9,0 4-2-9,-3-1 0 9,3 1 0-9,-3-9-25 4,3 9 25-4,-5-3-147 10,5 3 147-10,-3-5-298 5,3 5 298-5</inkml:trace>
    </iact:actionData>
  </iact:action>
  <iact:action type="add" startTime="5327">
    <iact:property name="dataType"/>
    <iact:actionData xml:id="d4">
      <inkml:trace xmlns:inkml="http://www.w3.org/2003/InkML" xml:id="stk4" contextRef="#ctx0" brushRef="#br0">26537 7635 353 0,'0'0'0'0,"0"0"170"4,0 0-170-4,0 0 177 8,0 0-177-8,0 0 151 5,0 0-151-4,0 0 138 6,0 0-138-7,0 0 126 9,0 0-126-9,0 0 109 8,0 0-109-8,0 0 98 6,0 0-98-6,188-44 79 8,-188 44-79-8,42-4 60 8,-42 4-60-8,44 0 38 8,-44 0-38-8,41-2 22 6,-41 2-22-6,33 0 8 8,-33 0-8-8,28 0 1 8,-28 0-1-8,21 0 0 8,-21 0 0-7,7-3-12 4,-7 3 12-4,9 0-78 6,-9 0 78-7,0 0-153 8,0 0 153-8,0-2-195 9,0 2 195-9,0 0-465 5,0 0 465-5,-12-4-627 7,12 4 627-6</inkml:trace>
    </iact:actionData>
  </iact:action>
  <iact:action type="add" startTime="5679">
    <iact:property name="dataType"/>
    <iact:actionData xml:id="d5">
      <inkml:trace xmlns:inkml="http://www.w3.org/2003/InkML" xml:id="stk5" contextRef="#ctx0" brushRef="#br0">26626 7617 371 0,'0'0'0'1,"0"0"154"3,0 0-154-4,0 0 157 7,0 0-157-7,0 0 115 8,0 0-115-8,0 0 66 6,0 0-66-6,0 0 60 9,0 0-60-9,0 0 54 7,0 0-54-7,0 112 49 10,0-112-49-10,0 34 33 4,0-34-33-4,0 34 21 10,0-34-21-10,0 32 15 7,0-32-15-7,7 25 7 9,-7-25-7-9,6 28 2 4,-6-28-2-3,12 26 0 7,-12-26 0-8,12 27-5 9,-12-27 5-9,12 22-29 6,-12-22 29-6,12 18-55 8,-12-18 55-8,7 12-81 6,-7-12 81-6,10 0-108 9,-10 0 108-9,8 0-177 8,-8 0 177-8,3-7-202 6,-3 7 202-4,9-17-319 4,-9 17 319-6</inkml:trace>
    </iact:actionData>
  </iact:action>
  <iact:action type="add" startTime="5979">
    <iact:property name="dataType"/>
    <iact:actionData xml:id="d6">
      <inkml:trace xmlns:inkml="http://www.w3.org/2003/InkML" xml:id="stk6" contextRef="#ctx0" brushRef="#br0">26839 7517 286 0,'0'0'0'1,"0"0"155"3,0 0-155-4,0 0 109 6,0 0-109-6,0 0 116 9,0 0-116-9,0 0 74 6,0 0-74-6,0 0 55 9,0 0-55-9,0 0 45 7,0 0-45-7,46 157 30 8,-46-157-30-8,3 34 28 5,-3-34-28-5,4 31 5 8,-4-31-5-7,0 24 0 6,0-24 0 97,0 16-9-103,0-16 9 0,5 12-41 1,-5-12 41-2,3 14-77 6,-3-14 77-5,0 0-161-1,0 0 161 0,4 0-326 0,-4 0 326 0</inkml:trace>
    </iact:actionData>
  </iact:action>
  <iact:action type="add" startTime="6348">
    <iact:property name="dataType"/>
    <iact:actionData xml:id="d7">
      <inkml:trace xmlns:inkml="http://www.w3.org/2003/InkML" xml:id="stk7" contextRef="#ctx0" brushRef="#br0">27427 7593 252 0,'0'0'0'1,"0"0"145"2,0 0-145-3,0 0 134 7,0 0-134-7,0 0 127 6,0 0-127-6,0 0 63 8,0 0-63-8,0 0 61 8,0 0-61-7,0 0 64 6,0 0-64-7,-62 97 35 7,62-97-35-6,-52 49 30 6,52-49-30-7,-52 55 25 8,52-55-25-8,-53 63 27 8,53-63-27-8,-58 65 40 5,58-65-40-5,-56 69 33 9,56-69-33-9,-55 70 23 8,55-70-23-8,-47 63 17 9,47-63-17-9,-42 51 12 6,42-51-12-6,-34 37 2 8,34-37-2-8,-21 25 0 7,21-25 0-7,-14 13-2 9,14-13 2-8,-5 2-11 2,5-2 11-2,0 0-40 8,0 0 40-9,0 0-81 7,0 0 81-7,0-8-140 9,0 8 140-9,0-14-118 5,0 14 118-5,12-18-265 7,-12 18 265-6</inkml:trace>
    </iact:actionData>
  </iact:action>
  <iact:action type="add" startTime="6776">
    <iact:property name="dataType"/>
    <iact:actionData xml:id="d8">
      <inkml:trace xmlns:inkml="http://www.w3.org/2003/InkML" xml:id="stk8" contextRef="#ctx0" brushRef="#br0">27351 7955 290 0,'0'0'0'1,"0"0"122"1,0 0-122-2,0 0 157 5,0 0-157-5,0 0 137 9,0 0-137-9,0 0 115 8,0 0-115-8,0 0 116 8,0 0-116-8,0 0 81 6,0 0-81-6,176 32 55 9,-176-32-55-9,18 26 50 9,-18-26-50-9,12 25 51 7,-12-25-51-7,12 28 32 6,-12-28-32-6,0 29 9 7,0-29-9-7,0 29 3 8,0-29-3-8,0 30 6 8,0-30-6-8,-3 30 2 8,3-30-2-8,-34 31 0 6,34-31 0-6,-34 27 0 7,34-27 0-6,-45 23 0 7,45-23 0-8,-41 17 0 6,41-17 0-5,-42 5-2 7,42-5 2-8,-34 0-5 7,34 0 5-7,-29 0-18 8,29 0 18-8,-24 0-21 6,24 0 21-6,-13-11-23 8,13 11 23-8,-5-26-18 9,5 26 18-9,0-23-9 11,0 23 9-9,0-17-4-1,0 17 4-1,0-15 0 7,0 15 0-7,5-8 0 9,-5 8 0-8,32-3 4 6,-32 3-4-7,45 0 4 7,-45 0-4-6,52 0 8 4,-52 0-8-5,60 15 15 9,-60-15-15-9,61 28 19 9,-61-28-19-9,56 28 13 5,-56-28-13-4,50 30 11 5,-50-30-11-5,37 28 12 7,-37-28-12-8,33 27 0 9,-33-27 0-9,30 21-2 5,-30-21 2-5,17 22-15 7,-17-22 15-7,15 7-75 9,-15-7 75-9,0 0-209 9,0 0 209-9,0 0-692 4,0 0 692-4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4T22:30:59.0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2699">
    <iact:property name="dataType"/>
    <iact:actionData xml:id="d0">
      <inkml:trace xmlns:inkml="http://www.w3.org/2003/InkML" xml:id="stk0" contextRef="#ctx0" brushRef="#br0">600 16943 688 0,'0'0'194'12,"0"0"-14"-10,0 0-80 6,210-26-36-2,-130 23-14 1,18-4 4-3,18 6-12 3,18-6-2 4,16 7 15 1,22 0-2-12,18 0-2 12,13 0 1-9,14 0-18 14,7 0-7-17,8 0-11 9,7 0-16-1,-1 7 10-1,-10-2-1 1,-4 1 5-1,-10-6-2 3,-23 0 3-3,-4 0-7-1,-12 0 1 2,-15-11-2-1,-10-16-7-1,-14 3 1 0,-17 2-1 1,-2-4 2 1,-12 0-1 0,-11 9 1-2,-15-1 2 3,-13 8-2-2,-8 10 3 1,-8 0 4 0,-1 0 0 0,-3 0-1-2,-8 0-1 2,-7 10-4 2,-7-1-3-3,-13 0 3 1,-7-9 1-1,-4 0-3 1,0 0 0-2,0 0-1 10,0 0-1-16,0 0 1 4,0 2 0 4,0-2 0 5,0 9-2-10,-25 5-2 5,-40 6 3 0,-36 1 0 0,-29 2 1-1,-26-8 1 0,-31 3-1 0,-22 3 0 0,-28-3 2 3,-24-6 1-3,-26-10-1 2,-14-2-2-3,-3 0-1 1,-2 0 1 1,19 0 0 7,31-2 3-14,18-3-1 4,33-2 1 3,23 7 0 2,13 0 0-2,21 0-3 2,19 0-2-1,23 14 0-9,15 4-2 7,11-4 3 1,12-2 1-1,6-5-3 1,14-7 2 1,11 0-3-1,12 0 1 0,14 0-3 1,1 0-1-3,7 0-2 2,3 0 3-4,0 0 5 6,0 0-1 5,0 0 2-14,0 0 1 1,0 0-1 9,0 0 0 1,0 0 0-12,0 0 0 13,0-7-3-9,3-6 3 5,38 0-1 6,10-5 2-15,12 16 1 9,0-3 0-2,10 5 0 1,9 0-1-2,17 0 4 1,27 5 1 0,31 1 3 1,24-4-1 0,33-2-7-2,18 0-1 2,13-28 0 0,6-10 0-1,-3 0 5-1,-8 12 3 1,-22 13 6 2,-19 13 7-2,-20 0-5 0,-13 0 0 1,-13 0-5 2,-15 0-3-3,-13 0-1 0,-13 0-5-1,-8 0-1 0,-21 0-1 1,-5 0 0 7,-15 0 0 1,-14 0 0-13,-8 0 1-1,-13 0 1 6,-10 0 2 2,-9 0-1-2,-5 0-2 1,-1 0 2 7,-1 0-1-14,1 0-1 12,-3 0 1-13,3 0-1 8,-3 0 1-1,0 0-1 6,0 0 1-13,-6 0-3 13,-61 28 1-6,-40 7 0 1,-38 6 3-2,-30-8-3 3,-33-1 4-1,-31-5-2 2,-32-9-1-10,-14-8-1 8,-19 0 3 1,-23-10-3-1,-5 0 2 1,1 0 6-2,-1-10-3 2,15-15 0-1,4-1-5 2,28 1-1-9,54 7-10 5,61 9 0 3,65 9-13-1,48 0-11 0,39 16-39-2,18 20-39 3,59-16-126 0,25-6-131-1</inkml:trace>
    </iact:actionData>
  </iact:action>
  <iact:action type="remove" startTime="16570">
    <iact:property name="style" value="instant"/>
    <iact:actionData xml:id="d1" ref="#d0"/>
  </iact:action>
  <iact:action type="add" startTime="16604">
    <iact:property name="dataType" value="strokeEraser"/>
    <iact:actionData xml:id="d2">
      <inkml:trace xmlns:inkml="http://www.w3.org/2003/InkML" xml:id="stk1" contextRef="#ctx0" brushRef="#br1">10104 21467 590 0,'0'0'112'53,"0"0"-8"-53,0 0-65 5,0 0-39-5,0 0-22 0,0 0-38 0,0 0-48 0,-6-2-56 1,6 2-49 3</inkml:trace>
    </iact:actionData>
  </iact:action>
  <iact:action type="add" startTime="18252">
    <iact:property name="dataType"/>
    <iact:actionData xml:id="d3">
      <inkml:trace xmlns:inkml="http://www.w3.org/2003/InkML" xml:id="stk2" contextRef="#ctx0" brushRef="#br0">691 17260 442 0,'0'0'197'16,"0"0"-57"-16,0 0-51 1,0 0-31 12,0 0-10-13,175 1 2 16,-106 3-14-16,13-1 7 17,21 2 11-17,18 0 6 4,24-5-6 11,24 4 6-14,26-1-11 14,14 3-8-15,14 9-13 16,15-4-10-15,17 3 4 5,12-1-4 7,14 0-10-13,-4-8-3 8,-4 5 6 6,-11 1 9-14,-23-4-4 8,-19-2-4 8,-28 4-3-16,-19-3-2 6,-16-1 1 5,-16-5-1 1,-29 0-4 5,-21 0 5-16,-28 0-5-1,-26-7-1 14,-16 0 0-14,-13 4-1 5,-8 3-1 7,0 0-1-9,0 0 1 14,0 0-2-17,-50 0 0 17,-29 0 2-17,-24 12 0 8,-20 2 2 4,-22 3-1-12,-31-1-1 7,-40 6 2 4,-32-2 2 0,-35-7-4 4,-10-5 0-14,-1-8-3-1,-4 0 3 7,8 0 0 5,12-7 1-2,22-7 1 5,15-3-1-14,20 9 1-1,19 1-2 14,16 7-3-13,28 0-1 6,29 0 0 10,26 0-2-16,24 0-3 10,22 7 6 0,27-7-1-10,14 0 4 9,8 0-3 3,8 0 1-13,0 0 0 3,0 0 0 13,0 0 0-16,29 0 1 17,32 0 1-17,35-7 1 11,37-7-1 2,52 2 1-13,53-14 1 4,43-14-1 12,29-4-1-16,8-5-1 9,-5 9 1 4,-11 13 0-13,-19 10 6 7,-31 17 6 7,-21 0 7-14,-26 0-1 9,-15 24-3 5,-24-4-7-13,-30-6 0 5,-24 3-3 7,-19-2 0-11,-11 3-1 14,-19-10-4-16,-19-3 1 8,-18 0 1 5,-11-5-1-13,-14 0 0 18,-1 2 5-17,-16 16-6 3,-86 7 1 10,-80 7-1-13,-102-4 1 9,-95-16 9 3,-77-12 20-13,-41 0-9 10,20-13-2 2,38-17-8-12,53 7-5 9,67 17-1 5,47 6-5-14,58 0-6 8,62 6-12 7,53 34-29-15,57 2-34 7,42 6-53 6,34-33-115-13,46-3-232 19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4T03:48:44.093"/>
    </inkml:context>
    <inkml:brush xml:id="br0">
      <inkml:brushProperty name="width" value="0.05292" units="cm"/>
      <inkml:brushProperty name="height" value="0.05292" units="cm"/>
    </inkml:brush>
  </inkml:definitions>
  <iact:action type="add" startTime="15015">
    <iact:property name="dataType"/>
    <iact:actionData xml:id="d0">
      <inkml:trace xmlns:inkml="http://www.w3.org/2003/InkML" xml:id="stk0" contextRef="#ctx0" brushRef="#br0">26331 13712 782 0,'0'0'163'2,"0"0"-21"-2,0 0-28 0,0 0-34 0,0 0 11 0,0 0 3 0,0 0-15 39,0 0 10-39,0 0-9 0,177-32-8 0,-111 22-21 0,14 3-3 47,12-4-19-47,8 1 13 0,3 2-11 0,9-1-6 0,12 0-8 0,11 3-2 4,2 0-12 42,1 6-3-46,-6 0 0 0,-8 0 0 0,0 0 0 0,5 0 0 0,1 0 0 49,1 0 0-49,-7 0 0 1,1 0 0-1,-10-8 0 0,-6-2 0 0,-4-6 0 47,-7 1 0-46,-6 1 0-1,-6-4 0 0,-9 10 0 0,-6-1 0 0,-8 5 0 0,-1 4 0 48,-7 0 0-47,-6 0 0-1,-2 0 0 0,-15 4 0 0,1 2 0 0,-12-3 0 64,-13-3 0-64,1 0 0 0,-9 0 0 0,0 0 0 0,0 0 0 0,0 2 0 0,0-2 0 0,0 0 0 0,0 0 0 56,0 0 0-55,0 0 0-1,0 0 0 0,1 0 0 0,-1 0 0 0,0 0 0 0,0 0 0 89,0 0 0-89,0 0 0 0,0 6 0 0,-21 6 0 0,-50 3 0 1,-40 5 0-1,-34 0 0 0,-30-6 0 0,-27 1 0 0,-6-7 0 0,0-1 0 0,14-2 0 48,17 1 0-48,5-2 0 0,12 1 0 0,2 1 0 0,5-1 0 0,2 4 0 0,15 5 0 50,3-2 0-50,13 4 0 0,4-3 0 0,8 1 0 0,-1-3 0 0,14-1 0 0,7-5 0 49,12 0 0-48,13-4 0-1,12 3 0 0,15-1 0 0,17 0 0 0,5-1 0 49,10-2 0-47,-1 0 0-2,5 0 0 0,0 0 0 0,0 0 0 0,5 4 0 0,37 1 0 51,21 1 0-51,22-1 0 0,20-1 0 0,11-4 0 0,13 0 0 0,3 0 0 0,8 0 0 50,8 0 0-48,8 0 0-2,-1 0 0 0,-4 0 0 0,-3 0 0 0,-3-15 0 0,5 1 0 55,9-1 0-55,5 1 0 0,-7-1 0 0,-3 6 0 0,-15 3 0 0,-1 6 0 0,-14 0 0 49,2 0 0-48,-7 0 0-1,-10 0 0 0,-5 0 0 0,-15 0 0 0,-3 0 0 0,-6 0 0 48,-12 0 0-48,-12 0 0 0,-2 0 0 0,-9 0 0 0,-6-2 0 0,-6 2 0 3,-15 0 0 65,-8 0 0-68,-2 0 0 0,-8 0 0 0,0 0 0 0,0 0 0 0,0 0 0 0,0 0 0 0,0 0 0 1,0 0 0 46,0-3 0-47,-15 1 0 0,-46-7 0 0,-23-3 0 0,-9 0 0 0,-9 3 0 48,-2 5 0-48,-17 4 0 0,-17 0 0 0,-18 0 0 0,-17 0 0 0,-20 0 0 2,-4 13 0 47,-7-1 0-49,7 2 0 0,1 0 0 0,9 1 0 0,13 0 0 0,10-4 0 2,13-1 0 45,22-2 0-47,22 3 0 0,24-2 0 0,17 6 0 0,22-1 0 0,14-7 0 50,12 0 0-48,7-4 0-2,8 0 0 0,2-3 0 0,1 0 0 0,0 0 0 0,0 0 0 48,46 0 0-48,41 0 0 0,33 0 0 0,28 0 0 0,19-6 0 0,22-6 0 48,11 1 0-46,15-4 0-2,5 1 0 0,5 3 0 0,-7-2 0 0,-15 5 0 0,-13 0 0 48,-24 2 0-48,-21 0 0 0,-25 3 0 0,-32 1 0 0,-18 2 0 0,-28 0 0 49,-21 0 0-49,-10 0 0 0,-10 0 0 0,-1 0 0 0,0 0 0 0,0 0 0 0,0 0 0 49,-4 0 0-49,-38 28-93 0,-19 19-128 0,22-21-128 0,4 3-371 0</inkml:trace>
    </iact:actionData>
  </iact:action>
  <iact:action type="add" startTime="20126">
    <iact:property name="dataType"/>
    <iact:actionData xml:id="d1">
      <inkml:trace xmlns:inkml="http://www.w3.org/2003/InkML" xml:id="stk1" contextRef="#ctx0" brushRef="#br0">14594 17694 426 0,'0'0'324'1,"0"0"-154"-1,0 0-19 0,0 0-44 0,0 0-26 0,0 0 10 51,0 0 3-51,0 0-54 0,0 90-19 0,0-43 16 0,0-4-6 0,0-6-9 0,0-2-1 49,0-6-7-49,0-5-2 0,0-6-8 0,0-13-2 0,0-3 0 0,0-2 2 0,4 4 0 50,4-4 10-50,13 0 13 0,4 0-13 0,13 0 4 0,2 0 12 0,6 0 2 49,4 0-2-49,8 0-6 0,9 0-5 0,2 0-7 0,-2-6 7 0,1 1-4 0,4-2 5 49,-4 1-1-48,-2 3 9-1,7-6-14 1,7 1 3-1,2 2-7 0,12-2 0 0,9 2 2 50,1 0-7-49,-1 1-5-1,-3-2 0 0,-6 4 0 0,-4 3 0 0,-2 0 0 49,-13 0 0-49,0 0 0 0,-5 0 0 0,-9 0 0 1,5 0 0-1,-2 0 0 0,-2 0 0 49,5 0 0-48,3 0 0-1,4 0 0 0,-3 0 0 0,-2 0 0 0,-4 0 0 0,-10 0 0 51,-4 0 0-51,-6 0 0 0,1 0 0 0,-9 0 0 0,2 0 0 0,2 0 0 3,-4 0 0 48,-1 0 0-51,-2 0 0 0,-1 0 0 0,-4 0 0 0,-4 0 0 0,-1 0 0 0,-3 0 0 51,0 0 0-50,-5 0 0-1,-2 0 0 0,1 0 0 0,-2 0 0 0,-1 0 0 0,0 0 0 54,-3 0 0-53,-4 0 0-1,-2 0 0 0,-3 0 0 0,4 0 0 0,-4 0 0 0,0 0 0 51,3 0 0-51,-3 0 0 0,3 0 0 0,0 0 0 0,4 0 0 0,2 0 0 1,-3 0 0 48,5 0 0-47,-5 0 0-2,-3 0 0 0,-3 0 0 0,0 0 0 0,3 0 0 0,-3 0 0 48,0 0 0-48,0 0 0 0,0 0 0 0,0 0 0 0,0 0 0 0,0 0 0 49,0 0 0-48,0 0 0-1,4 0 0 0,5 0 0 0,3 0 0 0,2 3 0 0,-2-3 0 50,0 0 0-50,-9 0 0 0,-3 0 0 0,0 0 0 1,0 7 0-1,0-7 0 2,0 0 0 47,0 0 0-49,0 0 0 0,0 0 0 0,0 0 0 0,0 0 0 0,0 0 0 48,0 0 0-48,0 0 0 0,0 0 0 0,0 0 0 0,0 0 0 0,0 0 0 0,0 0 0 52,1-7 0-52,2-31 0 0,6-11 0 0,-9-7 0 0,2 5 0 0,4 4 0 1,-2 10 0 50,2 5 0-51,2 17 0 0,-8 4 0 0,0 5 0 0,0 6 0 0,0 0-17 0,12 0-110 50,4 43-111-49,0-16-162 0,1 8-840-1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4T03:48:44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89">
    <iact:property name="dataType"/>
    <iact:actionData xml:id="d0">
      <inkml:trace xmlns:inkml="http://www.w3.org/2003/InkML" xml:id="stk0" contextRef="#ctx0" brushRef="#br0">9751 736 116 0,'0'0'357'2,"0"0"-184"-2,0 0-32 54,0 0 9-53,0 0-19-1,0 0-32 0,0 0-15 0,0 0 5 0,15-8-6 0,-15 2-4 58,-43-5 14-57,-13 4-20-1,-15 7-7 0,-16 0-5 0,-13 0-2 0,-8 9-21 0,-16 20-4 0,-14 9-9 55,-10 8-4-54,-7 7 1-1,5 2-3 0,5 8 1 0,15 10-6 0,3 11-14 0,12 3 0 1,11 9 0 55,4-1 0-55,16-1 0-1,8-3 0 0,7 6 0 0,11 5 0 0,13 0 0 0,6 7 0 58,12 1 0-58,3 0 0 0,9 9 0 0,6 6 0 0,9-1 0 0,0 4 0 0,0-1 0 0,30 1 0 55,23 0 0-54,19-6 0-1,11-6 0 0,12-6 0 0,12 0 0 0,10-8 0 1,17-4 0 56,25-1 0-57,23-8 0 0,35-2 0 0,23-3 0 0,26-15 0 0,6-16 0 0,-3-32 0 0,14-21 0 3,-14-36 0 52,0-50 0-55,-11-40 0 0,-27-36 0 0,-32-37 0 0,-28-36 0 0,-38-35 0 0,-39-27 0 60,-49-14 0-59,-45-10 0-1,-28 19 0 0,-100 33 0 0,-67 38 0 0,-63 33 0 0,-35 42 0 0,-13 37 0 55,15 34 0-55,21 37 0 0,23 15 0 0,39 21-3 0,35 12-160 0,156 0-121 0,17 25-192 3</inkml:trace>
    </iact:actionData>
  </iact:action>
  <iact:action type="add" startTime="13133">
    <iact:property name="dataType"/>
    <iact:actionData xml:id="d1">
      <inkml:trace xmlns:inkml="http://www.w3.org/2003/InkML" xml:id="stk1" contextRef="#ctx0" brushRef="#br0">11598 3237 42 0,'0'0'700'1,"0"0"-528"-1,0 0-21 0,0 0-40 0,0 0-40 0,0 0 8 0,0 0 3 2,129 130-2 56,-72-57-23-58,19 16 13 0,21 19-7 0,21 16-8 0,18 3-9 0,6 7 4 0,11-5-14 56,4-12-2-56,14 0 2 0,14-12-1 0,9-10-5 0,7-11-3 0,5-14-7 0,5-12-20 1,0-14 0 55,0-8 0-56,6-3 0 0,-9-8 0 0,-2-1 0 0,2 1 0 0,-5 3 0 0,-1-3 0 4,5 6 0 51,5-1 0-55,8-1 0 0,21 3 0 0,23 2 0 0,26 4 0 0,8 3 0 0,-3 2 0 143,11 0 0-142,5 10 0-1,14-1 0 0,17 6 0 0,-4-5 0 0,3-10 0 0,-16-8 0 0,-23-20 0 0,-19-15 0 1,-23 0 0-1,-21-18 0 0,-10-31 0 0,-15-12 0 1,-14-8 0-1,-17-10 0 0,-13-5 0 0,-8-9 0 0,-17-5 0 0,-3-6 0 1,-12-5 0 53,-13-1 0-54,-17-3 0 0,-16 9 0 0,-15 5 0 0,-4 10 0 0,-9 5 0 1,-2 2 0 4,-1 7 0 50,1 0 0-55,3 7 0 0,-3 9 0 0,4 6 0 0,-2 12 0 0,-4 9 0 0,3 3 0 5,4 0 0 3,3-1 0 46,3-6 0-54,2-12 0 0,3-6 0 0,5-15 0 0,0-4 0 0,-5 7 0 0,-4 4 0 66,-5 15 0-65,2 8 0-1,-2 6 0 0,7 10 0 0,2 0 0 0,3 5 0 0,-1 7 0 0,-2-1 0 0,2 7 0 55,-3-2 0-55,1 2 0 0,14 0 0 0,15-3 0 0,5 3 0 0,9-3 0 0,-19 0 0 4,-7-2 0 55,-19 5 0-59,-20-1 0 0,-13-1 0 0,-16 5 0 0,-14-1 0 0,-2 3 0 0,-3-5 0 0,0-12 0 62,-23-22 0-61,-47-15 0-1,-33-11 0 0,-16 8 0 0,-5 4 0 0,5 7 0 0,14 11 0 0,18 1 0 59,17 7 0-59,24 9 0 0,17 4 0 0,13 11 0 0,8-1 0 0,8 4 0 0,0 0 0 0,0 0 0 59,3 0 0-58,56 15 0-1,32 32 0 0,19 11 0 0,21 3 0 0,-3 0 0 0,-4-2 0 0,-16-8 0 55,-18-7 0-55,-15-12 0 0,-20-6 0 0,-16-9 0 0,-12-5 0 0,-11-4 0 0,-11 5 0 3,-5 7 0 55,0 11 0-58,-5 10 0 0,-38 7 0 0,-16 1 0 0,1-3 0 0,0-3 0 0,7-11 0 57,11-3 0-57,5 6 0 0,11 1 0 0,-1 15 0 0,-1 3 0 0,1-6 0 0,1-2 0 0,-13-3-115 57,-13 3-188-56,32-31-88-1,-1 11-601 0</inkml:trace>
    </iact:actionData>
  </iact:action>
  <iact:action type="add" startTime="15266">
    <iact:property name="dataType"/>
    <iact:actionData xml:id="d2">
      <inkml:trace xmlns:inkml="http://www.w3.org/2003/InkML" xml:id="stk2" contextRef="#ctx0" brushRef="#br0">9961 15857 432 0,'0'0'252'2,"0"0"-59"-2,0 0-30 60,0 0-58-59,0 0-26-1,0 0-17 0,0 0-6 0,28-158 12 0,-101 143 7 0,-28 10-4 0,-23 5 8 60,-25 0-23-60,-13 0-7 0,-7 34-19 0,-16 8-18 1,-2 9 4-1,-3 8-3 0,10 7 7 0,17 6-5 55,18 3-2-55,21 9-2 0,16 6-1 0,14 12 3 0,16 5-3 0,7 10 0 0,12 5-2 3,7 5 2 57,18-4-5-60,8-6 3 0,13-3-2 1,13-4 0-1,0 14 5 0,34 19 5 0,36-1 0 0,29 0-5 56,16-13 6-56,15 1-9 0,13-21 0 0,17 1-4 0,22-11-4 0,29-12 0 0,30-14 0 57,32-24 0-57,6-23 0 0,-6-26 0 0,-8 0 0 0,-20-50 0 0,-1-28 0 0,-3-24 0 0,-14-22 0 56,-11-24 0-54,-34-38 0-2,-41-22 0 0,-41-30 0 0,-48-17 0 0,-41-9 0 0,-11 18 0 0,-59 28 0 55,-41 32 0-55,-42 44 0 0,-23 32 0 0,-19 31 0 0,-2 13 0 0,9 22 0 0,13 4 0 56,18 10 0-55,22 11 0-1,24 4 0 0,13 3-7 0,17 12-128 0,66 0-94 0,4 0-147 54</inkml:trace>
    </iact:actionData>
  </iact:action>
  <iact:action type="add" startTime="16628">
    <iact:property name="dataType"/>
    <iact:actionData xml:id="d3">
      <inkml:trace xmlns:inkml="http://www.w3.org/2003/InkML" xml:id="stk3" contextRef="#ctx0" brushRef="#br0">11664 17082 736 0,'0'0'273'58,"0"0"-136"-57,0 0 16-1,0 0-36 0,0 0-20 0,212 107-15 0,-144-89-14 0,20 2 12 0,12 0-11 59,8 1-20-58,5-11-1-1,6 0-2 0,11-10-7 0,15 0-4 0,15 0-17 0,19-27-18 0,4-10 0 59,7-6 0-59,16-7 0 0,5-2 0 0,7-6 0 0,4-6 0 0,2-7 0 0,-4 0 0 0,-9-5 0 56,10 1 0-56,-3 0 0 0,10 5 0 0,14 7 0 0,2-3 0 0,-5 2 0 0,-10-2 0 56,-6-8 0-56,-11-3 0 0,-10-12 0 1,-10-8 0-1,-7-5 0 0,-10-6 0 0,-2 1 0 0,4-3 0 56,2-6 0-55,4-5 0-1,-4-5 0 0,-2 0 0 0,-1 0 0 0,-10-10 0 0,-7-12 0 57,-8-12 0-56,-6-14 0-1,-6-17 0 0,-12-15 0 0,-12-8 0 0,-16-10 0 0,-8-8 0 0,-11-9 0 5,-9-2 0 51,-2-4 0-56,-6 10 0 0,3 7 0 0,-8 9 0 0,-13 24 0 0,-14 15 0 0,-7 11 0 3,-4 11 0 53,-2-5 0-56,6-18 0 0,-3-16 0 0,4-20 0 0,5-13 0 0,1 1 0 0,11 9 0 4,14 14 0 56,2 16 0-60,11 16 0 0,-1 8 0 0,12 20 0 0,-1 3 0 0,5 11 0 0,5 1 0 0,12-15 0 61,-1 3 0-61,11-2 0 0,5-12 0 0,2 12 0 0,9 2 0 0,8 3 0 0,7 9 0 0,-1 5 0 55,1-2 0-55,-8-1 0 0,-8 0 0 0,-2 9 0 0,0 12 0 0,6 14 0 0,10 17 0 4,-6 12 0 51,1 5 0-55,-11 10 0 0,-10-2 0 0,-11-2 0 0,-9-8 0 0,-10-2 0 0,-12-2 0 57,-1 5 0-56,-8 6 0-1,6 4 0 0,3 4 0 0,-6 14 0 0,5 3 0 0,3 2 0 0,-6 5 0 56,1-3 0-56,-9 6 0 0,-3 1 0 0,-8-2 0 0,1 0 0 0,-4 0 0 0,-3-5 0 4,2-5 0 51,-3 0 0-55,-2-3 0 0,-2 1 0 0,-7 4 0 0,1 6 0 0,-5 8 0 0,1 3 0 4,2 3 0 54,3-1 0-58,-3 2 0 0,1-1 0 0,-2 2 0 0,-7 1 0 0,-1-1 0 0,-3 0 0 3,-8 4 0 51,-1-5 0-54,-3 9 0 0,0-6 0 0,-1 5 0 0,-1 2 0 0,-4-3 0 0,2 3 0 60,-2 0 0-60,0 0 0 0,-53-5 0 0,-26 5 0 0,-27 0 0 0,-21 0 0 0,-15 17 0 0,-8 5 0 56,10 2 0-56,14-3 0 0,20-8 0 0,26 2 0 0,18-10 0 0,24 1 0 0,17 1 0 56,15-7 0-56,6 2 0 0,0-2 0 0,0 3 0 0,6 3 0 0,57 3 0 0,28-1 0 0,26-3 0 56,16-5 0-56,12 0 0 0,0 0 0 0,-4-5 0 0,-13-12 0 0,-23 2 0 0,-15 4 0 57,-15 1 0-57,-14 6 0 0,-12 0 0 0,-14 4 0 0,-14-3 0 0,-14 3 0 0,-4 0 0 0,-3 0 0 60,0 23 0-59,-18 45 0-1,-37 27 0 0,-9 15 0 0,-4-11 0 0,-4-7 0 0,7-4 0 0,-1-11 0 57,8-10 0-57,10-14 0 0,16-18 0 0,5-15 0 0,17-9 0 0,7-8 0 0,1-3 0 0,-5 3 0 57,4-3 0-57,3 12 0 0,0 8 0 0,0 12-154 0,15-15-236 0,15-5-257 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4T03:58:10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63">
    <iact:property name="dataType"/>
    <iact:actionData xml:id="d0">
      <inkml:trace xmlns:inkml="http://www.w3.org/2003/InkML" xml:id="stk0" contextRef="#ctx0" brushRef="#br0">1821 17230 787 0,'0'0'215'5,"0"0"-62"2,0 0-45 1,0 0 7 0,0 0-14-2,216 3-17 2,-146-3-1 0,14 0-1 0,13-9-1-2,17 0-15 3,23-5-4-2,26 7-6 2,21 2-19-4,20 0-20 4,19 5-17-2,2-8 0 5,7 1 0-10,0 1 0 7,-2 1 0 0,-5-4 0-2,-5 0 0 2,-8 0 0-4,-3-12 0 4,2-2 0-1,3-5 0-1,-8-7 0 0,-7 6 0 2,-13 4 0-2,-11 7 0 1,-18 3 0-2,-9 10 0 2,-9-4 0 0,-12 3 0-2,-18 3 0 3,-14 0 0-2,-33 3 0 2,-21 0 0-4,-20 0 0 3,-14 0 0 0,-7 0 0 0,0 0 0-3,0 0 0 3,0 0 0 0,0 0 0 0,-49 6 0-2,-50 22 0 3,-56 22 0-2,-53-4 0 2,-51 5 0-4,-55 0 0 3,-39-5 0 1,-27-8 0-1,-22-9 0-3,-1-12 0 5,1-8 0-3,13-3 0 2,41-3 0-4,41 5 0 3,51-8 0 0,51 0 0-1,28 0 0-1,34 0 0 3,33 0 0-2,27-8 0 2,28-5 0-2,24 8 0 1,17-3 0 0,10 8 0-1,4 0 0-2,0 0 0 2,0 0 0 2,13 0 0-1,44 0 0-1,31 0 0 2,32 0 0-2,44 0 0 2,44-4 0-4,51-15 0 3,31-1 0 1,14 2 0-2,4 3 0-1,-6 3 0 2,-27 7 0 0,-13 5 0 0,-14 0 0 1,4 0 0-4,14 29 0 4,10 12 0-2,3-5 0 0,-13 5 0 0,-13-3 0 2,-29-5 0-2,-34-8 0-1,-42-12 0 3,-39-5 0-2,-45-3 0 2,-29-5 0-4,-25 0 0 3,-10 0 0-1,0 0 0 1,-24-26 0-1,-79-38 0 1,-66-26 0 0,66 44-327 0,1 12-184-3</inkml:trace>
    </iact:actionData>
  </iact:action>
  <iact:action type="add" startTime="11865">
    <iact:property name="dataType"/>
    <iact:actionData xml:id="d1">
      <inkml:trace xmlns:inkml="http://www.w3.org/2003/InkML" xml:id="stk1" contextRef="#ctx0" brushRef="#br0">25539 17558 720 0,'0'0'365'5,"0"0"-242"2,199-26 16-2,-113 2-32 2,19 1-24 1,22-5 8 0,18 0 16-2,18 14-18 2,23 3-15 0,7 8-10 0,9 3-14-2,14 0-15 6,16 0-35-6,3 7 0 3,13 6 0-4,17-5 0 3,6 4 0 0,19-12 0 1,12 0 0-4,-7 0 0 3,-8 0 0 1,-3 0 0-2,-19 0 0 1,-17-13 0-2,-13-5 0 3,-18 6 0-2,-13 7 0-1,-14 5 0 2,-15 0 0 0,-27 0 0 1,-31 0 0-4,-26 0 0 4,-28 5 0-2,-27-5 0 3,-15 3 0-6,-17-3 0 4,-4 0 0-2,0 3 0 3,0 1 0-3,-25 3 0 3,-71-1 0-1,-59 1 0 0,-55 1 0-1,-42-3 0 0,-49-5 0 2,-61 0 0-2,-49 0 0-1,-45 0 0 2,-20 0 0 0,12 0 0 0,22 0 0-2,21 12 0 4,31 2 0-4,24 1 0 4,22-5 0-6,37-8 0 4,36-2 0 0,50 0 0 1,42 0 0-4,38-15 0 3,36 2 0 0,23-7 0 1,24 10 0-2,16 3 0-1,16 2 0 3,14 5 0-3,8-3 0 1,1 3 0 1,3 0 0-1,0-11 0 2,45 2 0-3,37 1 0 2,47 5 0 0,53-4 0 1,63 7 0-4,76-5 0 3,37 5 0 1,33 0 0-1,-7 0 0-3,-11 0 0 3,-10 5 0 0,-22 7 0 0,1-3 0 1,-9 2 0-4,-16-11 0 4,-11 0 0-2,-26 0 0-1,-29 0 0 2,-25-7 0 0,-47-11 0 1,-20-3 0-5,-33 9 0 6,-40 6 0-3,-27 4 0 3,-26 2 0-6,-23 0 0 5,-8 0 0-4,-7 0 0 3,-109 29 0 0,-83 14 0 0,-131 2 0 0,-123-23 0 1,-106-16 0-3,-42-6 0 1,18 0 0 1,68 0 0 1,89 0 0-4,72 0 0 3,72 11 0 0,83-11 0 0,73 0 0-2,72 0 0 3,52-6 0-2,18-19 0 1,67 4 0-2,16 21-146 2,-32 0-200-1,-16 4-316 1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4T03:58:10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3">
    <iact:property name="dataType"/>
    <iact:actionData xml:id="d0">
      <inkml:trace xmlns:inkml="http://www.w3.org/2003/InkML" xml:id="stk0" contextRef="#ctx0" brushRef="#br0">6848 9280 633 0,'0'0'464'6,"0"0"-342"0,0 0 82 2,220-31-83 0,-114 31-35 0,29-3-4-2,38-7-25 2,40-4-2 0,42-3 1-2,37-5-4 2,18 6-8 2,-7 11 2-1,-16 5-21-2,-32 0-25-1,-46 16 0 1,-47 7 0 2,-52-2 0-1,-51-9 0-3,-38-10 0 3,-21 4 0 1,-35 19 0-2,-120 3 0-1,-116 10 0 4,-127-3 0-2,-63-24 0-4,-19-11 0 5,32 0 0-1,71-3 0 0,70-9 0-3,83 12 0 5,64 0 0-4,64 0 0 4,54 0 0-4,38 0 0 1,5 0 0-1,92 0 0 3,76 0 0-1,76 0 0-2,63 0 0 2,41 0 0 1,7 0 0-1,-36 0 0-2,-54 0 0 3,-64 0 0-3,-69 0 0 1,-46 0 0 0,-42 0 0 2,-29 0 0-2,-11 0 0-2,-5 0 0 4,0 0 0-2,-24 0 0 2,-47 12 0-3,-42 20-94 3,44-12-176-1,0 12-174 0</inkml:trace>
    </iact:actionData>
  </iact:action>
  <iact:action type="add" startTime="1288">
    <iact:property name="dataType"/>
    <iact:actionData xml:id="d1">
      <inkml:trace xmlns:inkml="http://www.w3.org/2003/InkML" xml:id="stk1" contextRef="#ctx0" brushRef="#br0">7461 10436 825 0,'0'0'221'5,"0"0"-85"3,0 0 26-2,0 0-115 2,-104 227 24-1,18-105-27 2,-11 13-5-3,-4 8-3 2,-3 15-4 0,4 7 6 0,21 9-11-2,10 0 4 2,18-3-11 2,11-12-5-1,4-10-12-5,12-25 3 5,-3-23 0-1,2-28-3 0,8-30 0-3,4-22-2 4,8-21-2-3,-2 0-1 3,-2-53-15-2,-3-37 2 0,-9-27 13 0,-5-12-10 3,-6 5 0-4,2 13 0 2,1 27-9 0,8 29 9 0,6 29 8-1,6 13 2 1,6 13 4-3,3 17 4 6,0 49 43-7,0 24-22 6,3 17 19-4,21-5 7 4,-9-8-10-5,5-11-4 1,-5-16 1 3,6-16-6-1,6-21 7-1,4-14-28 0,14-16-13 4,15 0 0-5,14-16 0-1,21-47 0 3,21-21 0 0,22-17 0 0,10-5 0-2,4 10 0 3,-14 20 0-1,-14 27 0 1,-19 23 0-2,-6 26-104-1,-84 0-140 2,-2 24-170 0</inkml:trace>
    </iact:actionData>
  </iact:action>
  <iact:action type="add" startTime="2454">
    <iact:property name="dataType"/>
    <iact:actionData xml:id="d2">
      <inkml:trace xmlns:inkml="http://www.w3.org/2003/InkML" xml:id="stk2" contextRef="#ctx0" brushRef="#br0">24167 9351 860 0,'0'0'205'5,"0"0"-31"3,0 0-6-2,245 8-56 2,-117-8-15 0,47-18 1 0,37-8-10-2,32 0-6 2,8 4-25 0,4 12 2 0,-10 4-12 0,-15 4-47 1,-23-1 0-2,-25 3 0 2,-43-4 0-4,-40 2 0 3,-41-2 0 0,-34 4 0 0,-22 0 0 0,-3 0 0-4,-63 0 0 6,-112 0 0-2,-101 0 0-3,-94 0 0 3,-14-7 0 1,6-13 0-2,38 4 0-1,59 11 0 2,61 5 0 1,59 0 0-2,50 3 0 0,50 15 0 1,43-2 0 0,18-1 0-1,73-1 0-1,67-1 0 4,82-3 0-2,44 5 0-2,30 2 0 2,2 4 0-3,-47 0 0 5,-37-4 0-3,-51-6 0-1,-45-3 0 2,-30-1 0 0,-38-4 0 0,-29-3 0-3,-14 0 0 3,-7 0 0 0,0 0 0 0,-36 0 0-1,-39 0-174 3,26 5-107-3,-2 15-146 2</inkml:trace>
    </iact:actionData>
  </iact:action>
  <iact:action type="add" startTime="3195">
    <iact:property name="dataType"/>
    <iact:actionData xml:id="d3">
      <inkml:trace xmlns:inkml="http://www.w3.org/2003/InkML" xml:id="stk3" contextRef="#ctx0" brushRef="#br0">25927 10418 313 0,'0'0'565'7,"0"0"-389"1,0 0-1-1,0 0-47-1,0 0-19 2,208 186-33 0,-149-80-7 0,4 16-3-2,5 14-9 3,9 9 12-2,0 11-10 0,0 19-25 2,3 19 4-3,-5 18-20 4,-9 2 3 0,-11-5-10-6,-16-24-3 4,-15-27-3 0,-12-31 1 0,-7-22 2-2,-5-27-5 2,0-27 6 0,0-20-6 0,0-21 0-3,0-10-3 2,0 0-6 1,-5 0 1 0,-32-51-5-2,-22-23 10 2,-9-20-1 1,-7-3 0-1,-1 5-1-2,-2 8-3 3,10 14-1-2,10 14 2 1,19 19-6-3,15 17 6 4,17 10 0-2,7 9 4 3,0 1 2-1,0 0 1-5,0 0 6 5,0 42 12-3,18 19 0 1,27 15-1 1,9-2-20-1,2-5 0 2,4 2 0-3,4-5 0 2,4-2 0 0,-8-11 0 0,-13-19 0-2,-5-12 0 3,-10-19 0-2,11-3 0 0,6-26 0 0,11-45 0 1,9-26 0 0,-3-25 0 0,3-10 0-1,-11 17 0 0,-13 13 0 2,-14 32 0-2,-5 21 0-1,-10 21 0 2,-8 17 0-1,-2 4 0 1,-6 7 0-2,0 0 0 3,19 0 0-2,14 28 0 3,-14 5-341-5,-1 8 131 5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4T03:58:10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67">
    <iact:property name="dataType"/>
    <iact:actionData xml:id="d0">
      <inkml:trace xmlns:inkml="http://www.w3.org/2003/InkML" xml:id="stk0" contextRef="#ctx0" brushRef="#br0">939 7388 612 0,'0'0'222'3,"0"0"-52"7,0 0-50-10,0 0-29 16,0 0-9-16,0 0 15 16,0 0-3-16,40-7-49 15,-5 7 13-15,7 11-5 15,6 2-15-15,14-2 5 15,4-4-16-14,13 6 5 14,13-2 1-14,6 4-6 16,9 3 0-16,8-1 5 3,7-7 2 4,3 6-9-2,-4-11-3 11,-11-2-17-17,-9-3 4 7,-9 0 4 9,-5 0-7-15,-3 0 7 15,3 0-5-16,-1 0-2 1,1-6-3 16,4-1-3-17,-1 0 0 17,1 1 0-17,-3 1 0 16,-1 5 0-16,-8-3 0 2,4-4 0 8,-1 2 0 8,2-9 0-18,2-3 0 19,4-10 0-19,7-8 0 0,7 0 0 10,6 3 0 6,8 3 0-16,2 9 0 19,4 9 0-18,-9 5 0-1,-2 6 0 9,-1-4 0 6,12 4 0-14,0 0 0 1,14-2 0 16,2-1 0-18,1 3 0 13,8 0 0-13,4 0 0 17,5 0 0-17,2 0 0 12,2 0 0-11,4 0 0 17,1 0 0-18,1 0 0 12,8 0 0-11,-10 0 0 18,3 9 0-19,-7-3 0 11,4-1 0-11,0-2 0 17,-3 0 0-17,5 0 0 19,-1 1 0-17,5 1 0-2,0 3 0 16,-6 4 0-15,-6 1 0 8,-3-5 0-6,-7 0 0 14,-8-6 0-16,-2-2 0 16,-16 0 0-15,-11 0 0-1,-10 0 0 8,-7-2 0 10,-2-6 0-17,2 4 0-2,4 1 0 9,-2 2 0 13,1 1 0-22,1 0 0 1,1 0 0 7,2 0 0 10,0 0 0-17,8 0 0 0,-2 0 0 9,3 0 0-7,12 0 0 14,-3 0 0-16,11 0 0 8,8 8 0 8,-5 6 0-17,4 0 0 3,-6 1 0 15,-15-6 0-18,-16-7 0 9,-14-2 0-5,-16 0 0 10,-17 0 0-13,-10 0 0 18,-19 0 0-17,-10-8 0-2,-8 5 0 11,-2 1 0-7,-3 2 0 11,-2 0 0-15,-1 0 0 11,3 0 0 11,-3 0 0-22,3 0 0 0,-3 0 0 12,0 0 0-12,0 0 0 14,0 0 0-13,0 0 0 13,0 0 0-14,0 0 0 14,0 0 0 10,0 0 0-24,0 0 0 1,0 0 0-1,0 0-108 13,0 0-129-12,0 0-116 13,0 8-544-13</inkml:trace>
    </iact:actionData>
  </iact:action>
  <iact:action type="add" startTime="5257">
    <iact:property name="dataType"/>
    <iact:actionData xml:id="d1">
      <inkml:trace xmlns:inkml="http://www.w3.org/2003/InkML" xml:id="stk1" contextRef="#ctx0" brushRef="#br0">18514 8448 483 0,'0'0'519'5,"0"0"-409"2,0 0 57 10,0 0-34-16,197 26-46 18,-79-20-1-19,44 4 2 0,55-10-2 12,55 8-6 0,36 2-14-12,39 5-23 19,18 0-5-19,-3-6-9 12,-24-4-3-11,-39 7-20 20,-37-1-6-21,-45 6 0 0,-45-2 0 11,-44-6 0-9,-48-3 0 16,-40-6 0-18,-25 0 0 10,-15 0 0 9,-24 0 0-19,-118 0 0 1,-112 0 0 9,-132 0 0 8,-75-20 0-17,-40-30 0-1,8-4 0 11,54 8 0 9,65 26 0-19,71 20 0-1,84 0 0 3,61 16 0 8,76 10 0 3,41-10 0-14,29 0 0 26,12-14 0-26,74 6 0 0,84-8 0 5,90 0 0 13,71 0 0-18,16-10 0 2,-5-2 0 9,-39 1 0 8,-54 5 0-18,-36 1 0-1,-41 1 0 18,-30 4 0-18,-33 0 0 9,-21 0 0-5,-19 0 0 13,-7 0 0-17,-5 0-99 8,-45 0-191 12,7 0-136-19</inkml:trace>
    </iact:actionData>
  </iact:action>
  <iact:action type="add" startTime="6178">
    <iact:property name="dataType"/>
    <iact:actionData xml:id="d2">
      <inkml:trace xmlns:inkml="http://www.w3.org/2003/InkML" xml:id="stk2" contextRef="#ctx0" brushRef="#br0">24260 6995 768 0,'0'0'253'2,"0"0"-103"6,248 9 34 12,-119-9-54-20,40 2-32 2,25 5-5 8,40-6-10 7,29 6 2-17,24 4-23 1,30 8-1 17,21 3 5-17,13 10-52 8,16 6-14-9,-8 1 0 19,7 6 0-18,10-4 0 1,8-6 0 11,15-13 0-10,1-4 0 9,-9-9 0-10,-35-7 0 10,-24-2 0 7,-16 6 0-19,-21 1 0 0,2 1 0 18,-7 5 0-18,-13 4 0 12,-18 1 0-11,-20 13 0 18,-14-3 0-19,-27-5 0 10,-27-8 0-9,-42-10 0 18,-38-5 0-19,-34 0 0 8,-16 0 0-5,-12 0 0 14,-17-2 0-17,-3-3 0 12,-5 1 0-12,-4-8 0 18,0-5 0-18,-28-9 0 19,-42 0 0-19,-31-1 0 1,-32 4 0 13,-42 10 0-14,-36-3 0 12,-37 11 0 7,-37 2 0-18,-36 0 0-1,-30-1 0 10,-23-1 0 9,-25-4 0-19,-33 1 0 0,-38-4 0 27,-31 1 0-25,1 0 0-2,19-4 0 2,11 0 0 17,23-1 0-19,0-9 0 2,-9-6 0 9,11-13 0-8,12-8 0 8,47-1 0 10,63 19 0-21,81 16 0 1,74 18 0 8,66 0 0 5,44 0 0-14,30 3 0 21,13 7 0-21,15-5 0 0,0-3 0 10,4 4 0 5,53 1 0-15,34 4 0 20,35 3 0-20,29 7 0 0,41 10 0 11,50 5 0 11,54 9 0-22,62 8 0 0,39-4 0 3,31-8 0 10,11-6 0-10,4-6 0 9,27 2 0 0,30 14 0-11,21 3 0 19,3 5 0-20,-25-15 0 1,-32-16 0 11,-42-10 0-10,-52-2 0 9,-68 3 0-7,-89 5 0 6,-91-4 0 12,-71 1 0-22,-50 5 0 1,-25 4 0 8,-107 1-233 11,-67-4-60-19,50-15-50 0,17-4-472 11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4T03:58:10.9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299">
    <iact:property name="dataType"/>
    <iact:actionData xml:id="d0">
      <inkml:trace xmlns:inkml="http://www.w3.org/2003/InkML" xml:id="stk0" contextRef="#ctx0" brushRef="#br0">1736 17900 619 0,'0'0'316'1,"0"0"-168"13,0 0-37-13,0 0-21 17,223-14-8-17,-145 10 1 10,28 2-11-10,36-4-6 19,38 1 7-20,35 5-11 0,33 0-7 12,30 0 6 7,13 11-23-18,23 17 11-1,10 7-25 13,-5 6-3-13,11-8 0 11,-5-8-9-6,13-13 9 14,10-11-3-19,-4-1-13 3,2 0-5 8,-26 0 0 0,-33 0 0-10,-25 0 0 21,-38-7 0-22,-21-17 0 0,-22-4 0 9,-19-4 0 5,-33 0 0-14,-20 0 0 13,-15 6 0-12,-22 8 0 18,-6 4 0-19,-1 8 0 12,-3 1 0-12,3 5 0 22,7 0 0-22,-4 0 0 0,-4 0 0 11,3 0 0 9,11 2 0-20,6 1 0 0,16 3 0 11,6-6 0 7,8 0 0-17,-2 0 0 0,-6-11 0 8,-9-9 0 12,-7-1 0-20,-6 6 0-1,-9 7 0 9,-10 5 0 9,-15-3 0-16,-17 6 0-2,-12 0 0 12,-14 0 0-11,-1 0 0 19,-3 0 0-19,-1 0 0-1,-2 26 0 11,0 11-82 9,0-2-150-20,-23-22-98 0,-1-2-273 10</inkml:trace>
    </iact:actionData>
  </iact:action>
  <iact:action type="add" startTime="2501">
    <iact:property name="dataType"/>
    <iact:actionData xml:id="d1">
      <inkml:trace xmlns:inkml="http://www.w3.org/2003/InkML" xml:id="stk1" contextRef="#ctx0" brushRef="#br0">18173 17344 662 0,'0'0'133'1,"0"0"19"-1,0 0-35 18,0 0-30-18,245 28-7 10,-128-28 10-8,41 0 0 16,32-6-10-18,32-16-19 17,38 2 6-16,8 2-6 12,14 0-19-13,8 8 5 13,5 5-11-13,12 5-6 19,8 0 1-18,2 0-6 18,-4 0 3-19,-11 12 8 0,-15 2-7 11,-12 1 2-9,-13 2-19 8,-15-11 3 12,1 2-10-22,-10-8-5 1,0 0 0 8,-14 0 0-7,-9-1 0 10,-13-12 0 9,-10-7 0-21,-10 15 0 1,-16-8 0 9,-13 5 0 11,-19 1 0-21,-17 2 0 0,-3 0 0 3,-4-2 0 7,4 7 0 3,-2 0 0-13,5 0 0 19,-2 0 0-19,0 7 0 2,-7 16 0 10,5 5 0 2,1-2 0-14,4-2 0 20,2-3 0-20,-2-7 0 0,5-3 0 11,4-5 0 9,3 1 0-20,6 1 0 0,5 2 0 21,-4 1 0-20,-8 6 0-1,-14 1 0 11,2 2 0-2,-1 0 0-8,-1-6 0 19,2-2 0-19,3-2 0 1,-5-2 0 8,-1-6 0 11,-8 4 0-20,-6-6 0-1,-16 0 0 9,-11 0 0 3,-15 0 0-11,-10 0 0 18,-10 5 0-19,-20 2 0 3,-11-2 0 10,-7 4-30-10,-12-3-107 10,-70-6-109-13,-51 0 26 11,59 0-96 10,12 0-719-20</inkml:trace>
    </iact:actionData>
  </iact:action>
  <iact:action type="remove" startTime="6806">
    <iact:property name="style" value="instant"/>
    <iact:actionData xml:id="d2" ref="#d0"/>
  </iact:action>
  <iact:action type="add" startTime="6810">
    <iact:property name="dataType" value="strokeEraser"/>
    <iact:actionData xml:id="d3">
      <inkml:trace xmlns:inkml="http://www.w3.org/2003/InkML" xml:id="stk2" contextRef="#ctx0" brushRef="#br1">17199 22371 523 0,'0'0'36'6,"0"0"64"20,0 0-26-25,0 0-38-1,0 0-15 1,0 0 4 11,0 0-3-10,-12 18-22 8,12-6-97 11,0 4-299-21</inkml:trace>
    </iact:actionData>
  </iact:action>
  <iact:action type="add" startTime="7447">
    <iact:property name="dataType" value="strokeEraser"/>
    <iact:actionData xml:id="d4">
      <inkml:trace xmlns:inkml="http://www.w3.org/2003/InkML" xml:id="stk3" contextRef="#ctx0" brushRef="#br1">26846 21651 827 0,'0'0'121'1,"0"0"-19"8,0 0-55-6,0 0-39 14,0 0-8-16,0 0-33 7,4-9-109 12,-4 9-182-18</inkml:trace>
    </iact:actionData>
  </iact:action>
  <iact:action type="remove" startTime="7882">
    <iact:property name="style" value="instant"/>
    <iact:actionData xml:id="d5" ref="#d1"/>
  </iact:action>
  <iact:action type="add" startTime="7884">
    <iact:property name="dataType" value="strokeEraser"/>
    <iact:actionData xml:id="d6">
      <inkml:trace xmlns:inkml="http://www.w3.org/2003/InkML" xml:id="stk4" contextRef="#ctx0" brushRef="#br1">26300 21821 337 0,'0'0'344'3,"0"0"-240"-3,0 0-4 1,0 0-34 12,0 0-39-11,0 0-19 10,-21-20-8-3,18 20-1-7,0 14-80 16,-4 0-240-17</inkml:trace>
    </iact:actionData>
  </iact:action>
  <iact:action type="add" startTime="9569">
    <iact:property name="dataType"/>
    <iact:actionData xml:id="d7">
      <inkml:trace xmlns:inkml="http://www.w3.org/2003/InkML" xml:id="stk5" contextRef="#ctx0" brushRef="#br0">429 17453 507 0,'0'0'371'1,"0"0"-242"11,0 0-16-11,0 0-45 9,0 163-20 11,-12-111-10-21,3-2 2 0,0-1-5 19,2 0 4-19,1-14-5 0,3 0-8 11,3-1 1 8,0-1-7-18,0-2 1-1,0-5 9 9,0-8 2 12,0-4-20-21,0-8 40 0,3-4 3 10,15 2-15 8,15 1 3-18,19 4-26 19,8-4 5-19,14-5-7 0,10 3 18 11,12 1-3-8,7-1 3 10,2 0-8-13,12-3-4 11,-2 2 4 10,-2-2-5-21,0 0 2 0,-1 0-18 11,0 0-4 10,3 0 0-20,-1-5 0-1,-4-10 0 12,-2-5 0-11,-12 9 0 18,4-2 0-18,3 6 0-1,12 7 0 12,9-7 0 9,10 7 0-21,2 0 0 1,3 0 0 10,6 0 0-11,3 0 0 9,6 12 0 12,-5 3 0-20,0-2 0-1,-4-1 0 11,0-1 0 11,0 2 0-22,0 2 0 2,-5 2 0 0,-11-1 0 7,-9 9 0 4,-4-14 0-13,4 4 0 20,0-10 0-20,-2-5 0 12,-8 0 0-12,4 0 0 21,-8 0 0-21,7 0 0 1,-3 0 0 10,2 0 0-8,1 2 0 9,0 4 0 3,-2 1 0-15,-3-2 0 2,-2-5 0 11,15 6 0 9,6-6 0-22,11 0 0 0,7 0 0 11,-8 0 0-10,5 0 0 18,0 0 0-19,6 0 0 2,5 0 0 9,0-14 0 1,1 2 0-12,-6 0 0 13,1-2 0 6,-1-4 0-18,2 4 0-1,-4-4 0 13,-9 5 0-13,0-2 0 21,-5 2 0-21,1 8 0 1,-8-4 0 9,-6 4 0 2,-7 1 0-11,-12 2 0 19,-6 2 0-19,-1 0 0-1,1-6 0 11,-12 6 0 9,2-5 0-19,-2 5 0-1,-5-7 0 13,1 7 0-13,-1-2 0 22,-2-2 0-21,-12 2 0-1,3-3 0 11,-4 5 0 0,4-7 0-10,2 1 0 19,2 1 0-20,-4-2 0 1,0-1 0 8,1 2 0 14,-4-2 0-23,-2 4 0 0,2 2 0 13,-2 2 0-12,-7-6 0 11,0 6 0 1,-2 0 0-13,-7 0 0 20,0 0 0-20,0 0 0 0,-6 0 0 12,5 0 0-10,-8 0 0 18,-3 0 0-20,-9 0 0 2,0 0 0 9,-4 0 0 2,-1 0 0-13,-1 0 0 20,-2 0 0-20,-2 0 0 2,-4 0 0 10,-4 0 0-9,-3 0 0 8,6 0 0 9,-3 0 0-20,8 0 0 0,-4 0 0 10,1 0 0 3,-7 0 0-13,8 0 0 23,-4 0 0-23,2 0 0 0,-2 0 0 9,-5 6 0 12,-2-6 0-21,4 0 0 1,-2 0 0 10,-3 0 0-11,0 0 0 13,0 0 0 7,0 0 0-20,0-6 0 0,0-26 0 19,0 6 0-19,0 6 0 3,0-4 0 7,0 4 0 2,-8 5 0-12,8 5 0 20,0-8 0-19,0-11-73-1,0-24-122 12,16 30-82 10,11 3-101-22</inkml:trace>
    </iact:actionData>
  </iact:action>
  <iact:action type="add" startTime="11631">
    <iact:property name="dataType"/>
    <iact:actionData xml:id="d8">
      <inkml:trace xmlns:inkml="http://www.w3.org/2003/InkML" xml:id="stk6" contextRef="#ctx0" brushRef="#br0">12733 16841 652 0,'0'0'227'13,"0"0"-84"-11,0 0-31 10,0 0-54-11,0 0-13 20,0 200 0-21,0-136-1 0,0 7 2 9,0 6 1 12,0 1-7-21,0-1-4 0,0-11-3 9,0-8-4 10,0-14-1-18,0-16-2-1,9-11 6 11,11-11-3 9,7-6 10-20,15 0-16 0,13 0 6 12,17-11 15 9,7-6 3-20,11 7-2-1,17 10-7 13,7-5-2-13,13-1-8 11,18 0 3-9,9 0-16 18,8 3-15-20,2-8 0 12,10 5 0-11,10-3 0 12,10-2 0-13,8-3 0 22,18 1 0-21,16-4 0-1,19 9 0 11,18-7 0 0,13 6 0-10,4 0 0 22,11 4 0-23,-1 5 0 0,-2 0 0 10,-4 0 0 3,1 0 0-12,3 10 0 19,-1 6 0-20,-6 1 0 2,-9-8 0 11,-13 2 0-13,-11-11 0 12,-15 0 0-9,-15 0 0 9,-7 0 0-9,-10-14 0 11,3-9 0-14,-6 2 0 23,-8 8 0-23,-1 0 0 0,-16 6 0 12,-7-6 0-9,-5 8 0 9,-13-7 0-9,1 9 0 8,-11 3 0 0,-9 0 0-9,-9 0 0 21,-15 0 0-22,2 0 0-1,-7 0 0 11,1 0 0-10,-5 8 0 9,2-1 0 12,-5 1 0-22,0 2 0 1,5 3 0 12,9-6 0-13,7-2 0 13,7 3 0-12,7-3 0 11,7-5 0 9,8 0 0-21,2 0 0 1,1 0 0 11,7 0 0-12,-6 0 0 21,-8 0 0-20,-4 0 0 0,-4 0 0 11,8 0 0-10,1 0 0 12,12 0 0-14,2 0 0 12,-1 0 0 9,-3 0 0-21,3 0 0 0,-6 7 0 13,-4-1 0-13,-5 1 0 11,3 1 0-8,-2-3 0 19,7-5 0-22,-2 6 0 0,-4 1 0 11,-5-5 0-1,0-2 0 12,4 0 0-22,10 0 0 1,2 5 0 10,1-5 0-10,4 0 0 2,-2 6 0 9,-2 1 0 2,2-2 0-14,-5 4 0 21,-3-9 0-21,-5 6 0 0,-2-1 0 12,-11-1 0-10,-10 1 0 10,-8-5 0 2,-8 4 0-14,5-4 0 22,7 0 0-22,-3 0 0 0,0 0 0 13,6 2 0-12,-8 4 0 15,0-1 0-16,-1 4 0 16,-10 3 0-15,-8-12 0 16,-10 5 0-17,-8-5 0 3,-7 0 0 14,-2 0 0-17,-1 3 0 13,1 1 0-13,1-4 0 10,8 3 0 4,-6-3 0-14,3 0 0 13,1 0 0-13,-4 0 0 25,-3 0 0-24,-2 0 0-1,-9 0 0 2,4 0 0 10,-8 0 0-5,-1 0 0 17,-3 0 0-24,-1 0 0 3,-6-3 0-3,-2-4 0 14,-9 2 0-14,-7-1 0 14,-10 4 0-11,-3-2 0 11,-7 4 0-14,0 0 0 14,-9 0 0-13,0 0 0 14,0 0 0-15,0 0 0 15,0 0 0-15,0 0 0 15,0 0 0-14,0 0 0 19,0 0 0-20,0 0 0 18,0 0 0-16,0 0 0-2,0 0 0 17,0 0 0-17,0 0 0 1,0-4 0 15,0-1 0-16,0-17 0 16,0-11 0-16,0-9 0 15,0-9 0-15,0-2 0 14,0-3 0-14,0-17 0 15,-4-2 0-14,4-9 0 14,0 8 0-15,0 21 0 17,0 18 0-16,0 17 0 14,0 13 0-15,0 7 0 2,0 0 0 13,0 0 0-2,0 0 0-11,9 0-187 0,6 14-128 14,-3 4-150-16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4T03:58:10.9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219">
    <iact:property name="dataType"/>
    <iact:actionData xml:id="d0">
      <inkml:trace xmlns:inkml="http://www.w3.org/2003/InkML" xml:id="stk0" contextRef="#ctx0" brushRef="#br0">4204 10321 833 0,'0'0'213'14,"0"0"-79"-14,0 0-34 12,0 0-2 9,0 0-37-21,0 0 39 0,256-36-16 12,-101 29 1-12,35 5-2 10,42-11-6 14,54 0-27-24,59-14-16 1,60-4-8 9,50 2-1-10,18-4-5 22,8 7 4-22,-11 2-24 0,-2 5 0 11,3 10 0 6,-10 9 0-17,-19 0 0 4,-39 0 0 6,-46 0 0-7,-56 0 0 9,-63 0 0 1,-65 0 0-12,-59-18 0 12,-59 4 0-12,-34 7 0 14,-21-10 0-15,-19-4-115 24,-68-6-97-24,-18 6-33 0,30 18-56 15,19 3-447-15</inkml:trace>
    </iact:actionData>
  </iact:action>
  <iact:action type="add" startTime="3292">
    <iact:property name="dataType"/>
    <iact:actionData xml:id="d1">
      <inkml:trace xmlns:inkml="http://www.w3.org/2003/InkML" xml:id="stk1" contextRef="#ctx0" brushRef="#br0">20943 10575 470 0,'0'0'427'4,"0"0"-367"7,0 0 114 16,0 0-53-27,0 0-17 0,0 0 30 0,167 4-43 23,-28-4 2-23,65 0 7 0,69 0-21 10,76-4-11 11,65-23-22-21,62-4 4 1,32 7-23 2,14 9-24 8,-9 9-3 2,-25 6 0-13,-29 0 0 13,-3 0 0-12,-12 3 0 23,-9 11 0-23,-23-4 0-1,-56-10 0 13,-63 0 0-13,-54 0 0 13,-53-17 0-12,-50-7 0 11,-30 2 0 10,-37 6 0-21,-29 1 0-1,-25 10-12 14,-15 5-118-14,0 0-91 11,-43 0-59-9,-8 0-8 8,-11 15-736-7</inkml:trace>
    </iact:actionData>
  </iact:action>
  <iact:action type="add" startTime="6845">
    <iact:property name="dataType" value="strokeEraser"/>
    <iact:actionData xml:id="d2">
      <inkml:trace xmlns:inkml="http://www.w3.org/2003/InkML" xml:id="stk2" contextRef="#ctx0" brushRef="#br1">17394 14689 562 0,'0'0'100'1,"0"0"-58"9,0 0-42 3,0 0-58-12,0 0-212 20</inkml:trace>
    </iact:actionData>
  </iact:action>
  <iact:action type="add" startTime="7157">
    <iact:property name="dataType" value="strokeEraser"/>
    <iact:actionData xml:id="d3">
      <inkml:trace xmlns:inkml="http://www.w3.org/2003/InkML" xml:id="stk3" contextRef="#ctx0" brushRef="#br1">17394 14689 758 0</inkml:trace>
    </iact:actionData>
  </iact:action>
  <iact:action type="add" startTime="7173">
    <iact:property name="dataType" value="strokeEraser"/>
    <iact:actionData xml:id="d4">
      <inkml:trace xmlns:inkml="http://www.w3.org/2003/InkML" xml:id="stk4" contextRef="#ctx0" brushRef="#br1">17394 14689 758 0,'124'-20'201'1,"-124"18"-146"0,0-5 22-1,1 5-51 11,-1-1-26 1,0 0-5-12,0 3-54 21,0 0-95-20,0 0-151-1</inkml:trace>
    </iact:actionData>
  </iact:action>
  <iact:action type="add" startTime="7532">
    <iact:property name="dataType" value="strokeEraser"/>
    <iact:actionData xml:id="d5">
      <inkml:trace xmlns:inkml="http://www.w3.org/2003/InkML" xml:id="stk5" contextRef="#ctx0" brushRef="#br1">17907 14751 362 0,'0'0'188'1,"0"0"-176"0,0 0 0-1,0 0-12 12,0 0-84-9,0 0-196 7</inkml:trace>
    </iact:actionData>
  </iact:action>
  <iact:action type="add" startTime="7785">
    <iact:property name="dataType" value="strokeEraser"/>
    <iact:actionData xml:id="d6">
      <inkml:trace xmlns:inkml="http://www.w3.org/2003/InkML" xml:id="stk6" contextRef="#ctx0" brushRef="#br1">17907 14751 395 0,'-21'-44'338'13,"21"40"-298"-12,0 4 65 11,0-2-53-11,0-1-40 8,0 1-12 12,0-5-5-19,0 5-17-2,0 0-94 10,0 2-237-7</inkml:trace>
    </iact:actionData>
  </iact:action>
  <iact:action type="remove" startTime="8121">
    <iact:property name="style" value="instant"/>
    <iact:actionData xml:id="d7" ref="#d0"/>
  </iact:action>
  <iact:action type="add" startTime="8081">
    <iact:property name="dataType" value="strokeEraser"/>
    <iact:actionData xml:id="d8">
      <inkml:trace xmlns:inkml="http://www.w3.org/2003/InkML" xml:id="stk7" contextRef="#ctx0" brushRef="#br1">17862 14647 598 0,'0'0'73'1,"0"0"-29"-1,0 0 10 11,0 0-52-6,0 0-2 5,0 0-71-7,21-42-70 12,-21 38-115-14</inkml:trace>
    </iact:actionData>
  </iact:action>
  <iact:action type="add" startTime="8961">
    <iact:property name="dataType" value="strokeEraser"/>
    <iact:actionData xml:id="d9">
      <inkml:trace xmlns:inkml="http://www.w3.org/2003/InkML" xml:id="stk8" contextRef="#ctx0" brushRef="#br1">30238 14760 499 0,'0'0'137'22,"0"0"-70"-21,0 0-41-1,0 0-26 10,0 0-135-7,0 0-182 7</inkml:trace>
    </iact:actionData>
  </iact:action>
  <iact:action type="remove" startTime="9171">
    <iact:property name="style" value="instant"/>
    <iact:actionData xml:id="d10" ref="#d1"/>
  </iact:action>
  <iact:action type="add" startTime="9172">
    <iact:property name="dataType" value="strokeEraser"/>
    <iact:actionData xml:id="d11">
      <inkml:trace xmlns:inkml="http://www.w3.org/2003/InkML" xml:id="stk9" contextRef="#ctx0" brushRef="#br1">30274 15037 572 0,'0'0'190'2,"0"0"-53"-2,0 0-34 4,0 0-42 27,0 0-29-31,0 0-21 0,22 15-11 1,-19-8-1 4,5 6-79 18,-5-7-92-23,0 4-192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2:54:09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06">
    <iact:property name="dataType"/>
    <iact:actionData xml:id="d0">
      <inkml:trace xmlns:inkml="http://www.w3.org/2003/InkML" xml:id="stk0" contextRef="#ctx0" brushRef="#br0">8618 5293 782 0,'0'0'0'6,"0"0"170"-5,0 0-170-1,0 0 139 3,0 0-139-3,0 0 96 5,0 0-96-5,0 0 79 8,0 0-79-8,0 0 97 7,0 0-97-7,0 0 93 8,0 0-93-8,227 0 69 10,-227 0-69-10,123-9 64 7,-123 9-64-6,159-20 51 5,-159 20-51-6,197-17 33 6,-197 17-33-6,210-14 30 11,-210 14-30-11,217-10 40 5,-217 10-40-5,214-10 37 9,-214 10-37-9,195-7 26 8,-195 7-26-8,184-1 12 5,-184 1-12-2,164 0 27 3,-164 0-27-6,141 0 22 6,-141 0-22-6,118 0 11 6,-118 0-11-5,93 0 12 10,-93 0-12-10,63-4 5 7,-63 4-5-8,37-3 12 7,-37 3-12-3,16-2 12-4,-16 2-12 0,1 0 10 7,-1 0-10-7,0 0 1 7,0 0-1-6,0 0-1 6,0 0 1-7,-69 0-2 6,69 0 2-6,-123 14-2 9,123-14 2-9,-185 26 0 7,185-26 0-7,-213 17 2 8,213-17-2-7,-231 5 3 4,231-5-3-4,-243 0 4 8,243 0-4-9,-232 0 9 7,232 0-9-7,-215 0 3 8,215 0-3-8,-185 0 0 5,185 0 0-5,-146-2-3 10,146 2 3-1,-113 0-1-8,113 0 1-1,-79 0 0 4,79 0 0-4,-45 0 2 7,45 0-2-7,-21 0 1 7,21 0-1-7,0 0 11 9,0 0-11-9,0 0 34 7,0 0-34-7,83 32 40 6,-83-32-40-6,148 39 17 8,-148-39-17-8,221 52 0 8,-221-52 0-8,257 46 0 9,-257-46 0-9,280 37 0 5,-280-37 0-5,262 30 0 8,-262-30 0-8,231 16 0 8,-231-16 0-8,191 12 0 9,-191-12 0-9,143 5 0 6,-143-5 0-6,107 3 0 9,-107-3 0-9,60 3 0 7,-60-3 0-7,27 0 0 9,-27 0 0-9,3 4 0 4,-3-4 0-4,0 0 0 8,0 0 0-8,-3 0 0 8,3 0 0-8,-71 0-99 11,71 0 99-11,-106 0-167 6,106 0 167-5,-69 0-243 4,69 0 243-5,-68 0-383 9,68 0 383-9</inkml:trace>
    </iact:actionData>
  </iact:action>
  <iact:action type="add" startTime="4806">
    <iact:property name="dataType"/>
    <iact:actionData xml:id="d1">
      <inkml:trace xmlns:inkml="http://www.w3.org/2003/InkML" xml:id="stk1" contextRef="#ctx0" brushRef="#br0">23130 5402 624 0,'0'0'0'1,"0"0"245"5,0 0-245-6,0 0 138 6,0 0-138-6,171-8 140 8,-171 8-140-8,88-3 113 8,-88 3-113-8,120-2 107 8,-120 2-107-8,156-7 107 8,-156 7-107-8,204-10 70 6,-204 10-70-6,240-1 74 9,-240 1-74-9,272-4 71 7,-272 4-71-7,289 0 54 6,-289 0-54-6,288-5 57 11,-288 5-57-11,298-11 34 8,-298 11-34-8,279-17 16 7,-279 17-16-7,268-21 7 5,-268 21-7-5,253-20 28 10,-253 20-28-10,228-11 27 6,-228 11-27-6,212-14 15 10,-212 14-15-10,174-12 20 3,-174 12-20-2,144-9 13 8,-144 9-13-9,102-9 11 8,-102 9-11-8,65-5 8 6,-65 5-8-3,31-3 14 3,-31 3-14-6,14-3 11 5,-14 3-11-4,0 0 11 8,0 0-11-9,0 0 4 7,0 0-4-7,-45 0 1 6,45 0-1-5,-112 15-1 6,112-15 1-7,-175 29 0 8,175-29 0-7,-246 17-1 6,246-17 1-7,-287 1-1 5,287-1 1-5,-318 0 0 10,318 0 0-10,-327 0 1 7,327 0-1-7,-328-25 8 9,328 25-8-9,-319-26 7 5,319 26-7-5,-306-22 1 9,306 22-1-9,-297-11 0 7,297 11 0-7,-258 0-3 9,258 0 3-9,-231 0-3 5,231 0 3-5,-189 8 0 8,189-8 0-8,-156 31 1 9,156-31-1-9,-119 29 0 6,119-29 0-6,-82 29 0 8,82-29 0-8,-50 19 2 7,50-19-2-7,-24 10 1 10,24-10-1-9,-6 8 2 4,6-8-2-5,0 6 0 7,0-6 0-6,48 9 5 5,-48-9-5-6,106 13 0 9,-106-13 0-9,172 15 1 6,-172-15-1-6,238 14 1 6,-238-14-1-4,277 14 1 5,-277-14-1-7,300 15 2 10,-300-15-2-10,301 20 3 7,-301-20-3-6,273 17 0 2,-273-17 0-3,259 21 0 10,-259-21 0-10,248 17 0 7,-248-17 0-7,235 10 0 10,-235-10 0-10,225 13 0 3,-225-13 0-3,210 5 0 9,-210-5 0-8,189 0 0 7,-189 0 0-7,156 0 0 4,-156 0 0-3,120 0 0 3,-120 0 0-5,86 0 0 10,-86 0 0-10,42 0 0 7,-42 0 0-6,18-5 0 5,-18 5 0-6,0 0 0 6,0 0 0-6,0 0 0 8,0 0 0-8,-25 0 0 11,25 0 0-11,-123 0 0 5,123 0 0-4,-195 0 0 4,195 0 0-4,-272-9 0 6,272 9 0-7,-302-11 0 10,302 11 0-10,-307-11 0 8,307 11 0-8,-305-7 0 3,305 7 0-2,-284 0 0 8,284 0 0-9,-259 0 0 6,259 0 0-6,-232 0 0 10,232 0 0-10,-198 18 0 5,198-18 0-5,-168 22 0 8,168-22 0-8,-134 20 0 8,134-20 0-8,-98 18 0 8,98-18 0-8,-61 14 0 8,61-14 0-8,-31 9 0 5,31-9 0-5,-12 7 0 9,12-7 0-9,0 0 0 7,0 0 0-7,0 0 0 9,0 0 0-9,30 0 0 7,-30 0 0-7,98 0 0 9,-98 0 0-9,160-7 0 6,-160 7 0-5,217-23 0 3,-217 23 0-4,286-25 0 10,-286 25 0-10,312-38 0 7,-312 38 0-7,329-45 0 9,-329 45 0-9,312-45 0 5,-312 45 0-5,274-45 0 9,-274 45 0-9,247-34 0 7,-247 34 0-7,204-25 0 9,-204 25 0-9,164-18 0 5,-164 18 0-5,128-12 0 8,-128 12 0-8,84-8 0 9,-84 8 0-9,47-4 0 6,-47 4 0-5,24-6 0 6,-24 6 0-7,1 0 0 6,-1 0 0-6,0 0 0 9,0 0 0-9,-1 0 0 7,1 0 0-6,-84 10 0 5,84-10 0-5,-128 38 0 7,128-38 0-8,-177 53-78 7,177-53 78-7,-202 55-152 8,202-55 152-8,-85 21-268 7,85-21 268-7,-74 19-435 7,74-19 435-7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2:54:09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14">
    <iact:property name="dataType"/>
    <iact:actionData xml:id="d0">
      <inkml:trace xmlns:inkml="http://www.w3.org/2003/InkML" xml:id="stk0" contextRef="#ctx0" brushRef="#br0">6203 7897 11 0,'0'0'0'3,"0"0"53"1,0 0-53-4,0 0 22 8,0 0-22-7,0 0 8 6,0 0-8-7,0 0 16 6,0 0-16-6,0 0 14 9,0 0-14-9,0 0 50 7,0 0-50-7,0 0 37 8,0 0-37-8,-26 15 14 6,26-15-14-6,-8 0 7 9,8 0-7-9,-3 3 3 8,3-3-3-8,-3 2 10 8,3-2-10-8,-1 5 24 7,1-5-24-7,-3 4 49 6,3-4-49-6,-8 0 59 8,8 0-59-8,-3 4 42 8,3-4-42-7,-3 0 37 5,3 0-37-6,-3 0 49 8,3 0-49-8,-7 2 58 7,7-2-58-6,0 0 85 7,0 0-85-8,-1 0 104 6,1 0-104-5,-5 0 95 5,5 0-95-6,0 0 103 9,0 0-103-9,0 0 109 8,0 0-109-8,0 0 100 5,0 0-100-5,0 0 94 9,0 0-94-9,0 0 98 7,0 0-98-6,0 3 98 7,0-3-98-8,0 0 79 5,0 0-79-5,0 2 77 9,0-2-77-9,13 9 71 7,-13-9-71-7,54 11 98 9,-54-11-98-9,81 14 18 6,-81-14-18-6,104 16 35 8,-104-16-35-8,133 1 33 9,-133-1-33-9,164 0 32 9,-164 0-32-9,185 0 17 5,-185 0-17-4,201 0 17 5,-201 0-17-6,197-8 9 9,-197 8-9-9,193-14 6 7,-193 14-6-7,177-14 4 8,-177 14-4-8,172-15 11 6,-172 15-11-6,164-11 12 9,-164 11-12-9,147-11 14 8,-147 11-14-8,133-15 9 5,-133 15-9-5,114-18 7 9,-114 18-7-9,93-10 7 7,-93 10-7-7,79-12 4 9,-79 12-4-9,48-10 5 5,-48 10-5-5,34-3 8 11,-34 3-8-11,17-5 5 6,-17 5-5-6,3-3 9 8,-3 3-9-8,0 0 5 6,0 0-5-6,0 0 1 7,0 0-1-7,0 0 1 9,0 0-1-9,0 0 0 7,0 0 0-6,-58 0-4 6,58 0 4-7,-101 28 0 6,101-28 0-5,-145 28 2 7,145-28-2-8,-176 22 1 7,176-22-1-7,-206 23 1 7,206-23-1-7,-216 17 1 8,216-17-1-8,-217 21 3 8,217-21-3-8,-216 20 0 9,216-20 0-9,-212 20 0 4,212-20 0-4,-195 17 0 9,195-17 0-9,-181 9 0 7,181-9 0-7,-157 9 0 9,157-9 0-8,-127 5 0 4,127-5 0-5,-102 6 0 9,102-6 0-9,-77 6 0 7,77-6 0-7,-46 1 0 8,46-1 0-6,-24 3 0 3,24-3 0-5,-13 5 0 6,13-5 0-6,0 0 0 8,0 0 0-8,0 0 0 8,0 0 0-7,65 0 0 5,-65 0 0-6,108-15 0 8,-108 15 0-8,154-20 0 8,-154 20 0-7,196-21 0 5,-196 21 0-6,225-20 0 8,-225 20 0-8,242-20 0 7,-242 20 0-7,240-17 0 8,-240 17 0-8,222-14 0 8,-222 14 0-8,198-12 0 5,-198 12 0-5,181-3 0 9,-181 3 0-9,154 0 0 8,-154 0 0-8,139 0 0 8,-139 0 0-8,124 0 0 5,-124 0 0-4,102 0 0 7,-102 0 0-8,86 0 0 8,-86 0 0-8,61 0 0 9,-61 0 0-9,34 0 0 5,-34 0 0-5,12 0 0 7,-12 0 0-7,6 0 0 9,-6 0 0-9,0 0 0 7,0 0 0-6,-24 0 0 5,24 0 0-6,-96 13 0 8,96-13 0-8,-153 7 0 8,153-7 0-8,-205 6 0 8,205-6 0-8,-219 0 0 8,219 0 0-8,-222 0 0 7,222 0 0-7,-206 0 0 7,206 0 0-7,-181 0 0 7,181 0 0-7,-160 0 0 7,160 0 0-7,-134 0 0 8,134 0 0-8,-105 0 0 7,105 0 0-7,-68 0 0 9,68 0 0-9,-34 0 0 5,34 0 0-5,-11 0 0 10,11 0 0-10,0 0 0 6,0 0 0-6,61 12 0 10,-61-12 0-10,124 13 0 4,-124-13 0-4,184 17 0 8,-184-17 0-8,222 15 0 9,-222-15 0-9,242 6 0 7,-242-6 0-4,237 0 0 1,-237 0 0-3,209 0 0 6,-209 0 0-7,163 0 0 8,-163 0 0-8,115 0 0 7,-115 0 0-7,65 0 0 8,-65 0 0-8,34 0 0 7,-34 0 0-7,18 0 0 7,-18 0 0-7,0 0 0 8,0 0 0-8,0 0 0 6,0 0 0-6,-10 0 0 8,10 0 0-8,-85 9 0 9,85-9 0-9,-145 18 0 8,145-18 0-8,-201 17 0 5,201-17 0-5,-225 11 0 9,225-11 0-9,-229 3 0 8,229-3 0-8,-205 0 0 9,205 0 0-9,-177 0 0 4,177 0 0-4,-148 2 0 10,148-2 0-10,-110 6 0 7,110-6 0-7,-74 3 0 8,74-3 0-8,-37 4 0 5,37-4 0-5,-4 0 0 9,4 0 0-8,0 0 0 6,0 0 0-7,44 0 0 7,-44 0 0-7,86-10 0 7,-86 10 0-7,108-19 0 7,-108 19 0-7,110-16 0 8,-110 16 0-8,87 0 0 8,-87 0 0-8,71 0 0 6,-71 0 0-6,55 0 0 8,-55 0 0-8,41 12-68 8,-41-12 68-8,25 35-156 8,-25-35 156-8,21 48-224 6,-21-48 224-6,0 23-345 9,0-23 345-9,0 30-1233 8,0-30 1233-8</inkml:trace>
    </iact:actionData>
  </iact:action>
  <iact:action type="add" startTime="11261">
    <iact:property name="dataType"/>
    <iact:actionData xml:id="d1">
      <inkml:trace xmlns:inkml="http://www.w3.org/2003/InkML" xml:id="stk1" contextRef="#ctx0" brushRef="#br0">6493 13022 891 0,'0'0'0'2,"0"0"213"2,0 0-213-4,0 0 130 5,0 0-130-5,0 0 164 8,0 0-164-8,0 0 108 8,0 0-108-8,0 0 56 5,0 0-56-4,0 0 64 7,0 0-64-8,182 12 67 8,-182-12-67-7,119 10 56 6,-119-10-56-7,155 7 51 8,-155-7-51-8,181 0 52 6,-181 0-52-6,205 0 38 7,-205 0-38-6,194-12 32 7,-194 12-32-8,175-30 25 7,-175 30-25-7,152-18 28 6,-152 18-28-5,120-13 41 7,-120 13-41-8,89-5 28 7,-89 5-28-7,62-5 3 7,-62 5-3-7,34-4 0 11,-34 4 0-11,15 0 0 7,-15 0 0-6,0-3 0 4,0 3 0-5,0 0 0 6,0 0 0-6,0 0 0 8,0 0 0-8,-46 0 0 9,46 0 0-9,-109 12 0 8,109-12 0-7,-163 23 0 3,163-23 0-3,-202 23 0 6,202-23 0-7,-219 15 0 8,219-15 0-8,-226 8 0 8,226-8 0-7,-212 9 0 6,212-9 0-7,-189 6 0 8,189-6 0-7,-163 6 0 4,163-6 0-5,-133 9 0 9,133-9 0-8,-105 7 0 4,105-7 0-4,-76 10 0 5,76-10 0-6,-51 8 0 10,51-8 0-9,-24 3 0 4,24-3 0-5,-9 0 0 9,9 0 0-9,0 0 0 6,0 0 0-6,19 0 0 8,-19 0 0-8,92 2 0 8,-92-2 0-8,135 0 0 10,-135 0 0-10,185 0 0 3,-185 0 0-2,204 0 0 7,-204 0 0-8,215 0 0 8,-215 0 0-8,198 0 0 7,-198 0 0-5,170-8 0 3,-170 8 0-4,133-5 0 6,-133 5 0-7,104-7 0 8,-104 7 0-8,81-3 0 8,-81 3 0-8,55-2 0 8,-55 2 0-8,24-3 0 7,-24 3 0-7,13 0 0 6,-13 0 0-6,0 0 0 8,0 0 0-8,0 0 0 6,0 0 0-6,-58 0 0 9,58 0 0-9,-109 5 0 7,109-5 0-7,-157 15 0 8,157-15 0-8,-184 6 0 6,184-6 0-6,-189 2 0 10,189-2 0-10,-181 0 0 7,181 0 0-7,-152 0 0 9,152 0 0-9,-118 0 0 4,118 0 0-3,-77 0 0 6,77 0 0-7,-43 0 0 9,43 0 0-9,-17 0 0 7,17 0 0-6,0 0 0 6,0 0 0-7,45 0 0 7,-45 0 0-7,124 7 0 10,-124-7 0-10,188 5 0 5,-188-5 0-5,215 6 0 7,-215-6 0-7,208 7 0 7,-208-7 0-7,188 10 0 9,-188-10 0-8,144 5 0 6,-144-5 0-7,111 9 0 5,-111-9 0-5,72 4 0 9,-72-4 0-9,39 2 0 8,-39-2 0-8,16 3 0 7,-16-3 0-7,3 0 0 6,-3 0 0-6,0 0 0 10,0 0 0-10,-16 0 0 8,16 0 0-8,-73 0 0 8,73 0 0-7,-106 0 0 2,106 0 0-2,-128 0 0 6,128 0 0-7,-122 0 0 8,122 0 0-8,-111 0 0 8,111 0 0-6,-92 0 0 3,92 0 0-5,-73 0 0 7,73 0 0-7,-44 0 0 9,44 0 0-8,-24 0 0 3,24 0 0-4,-6 0 0 11,6 0 0-11,0 0 0 5,0 0 0-5,37 0 0 10,-37 0 0-10,71 0 0 6,-71 0 0-6,83 0-51 7,-83 0 51-7,73 12-156 9,-73-12 156-8,53 20-231 4,-53-20 231-5,12 11-312 9,-12-11 312-8,0 20-784 3,0-20 784-4</inkml:trace>
    </iact:actionData>
  </iact:action>
  <iact:action type="add" startTime="17355">
    <iact:property name="dataType"/>
    <iact:actionData xml:id="d2">
      <inkml:trace xmlns:inkml="http://www.w3.org/2003/InkML" xml:id="stk2" contextRef="#ctx0" brushRef="#br0">5670 18491 426 0,'0'0'0'2,"0"0"204"3,0 0-204-5,0 0 131 8,0 0-131-8,0 0 98 8,0 0-98-8,0 0 88 6,0 0-88-6,0 0 63 8,0 0-63-8,0 0 62 8,0 0-62-7,0 0 71 6,0 0-71-7,0 0 76 5,0 0-76-4,49-11 69 7,-49 11-69-7,43-6 98 6,-43 6-98-6,59-6 94 6,-59 6-94-6,92-9 82 4,-92 9-82-4,120 0 62 7,-120 0-62-8,154 0 68 8,-154 0-68-8,180 0 51 7,-180 0-51-6,209-3 35 7,-209 3-35-8,218-8 37 5,-218 8-37-4,219-18 29 7,-219 18-29-8,213-13 22 8,-213 13-22-7,211-20 17 5,-211 20-17-6,202-17 30 7,-202 17-30-6,208-15 20 7,-208 15-20-8,222-14 24 8,-222 14-24-7,222-6 18 2,-222 6-18-3,222-6 11 8,-222 6-11-7,209-5 10 7,-209 5-10-7,188-7 10 6,-188 7-10-7,167-11 17 5,-167 11-17-5,141-9 12 9,-141 9-12-8,120-6 12 6,-120 6-12-7,102-11 0 8,-102 11 0-8,81-8 0 5,-81 8 0-5,61-5 0 9,-61 5 0-9,38-7 0 8,-38 7 0-7,21-6 0 6,-21 6 0-7,7-2 0 5,-7 2 0-5,3 0 0 8,-3 0 0-7,0 0 0 6,0 0 0-6,0 0 0 6,0 0 0-6,0 0 0 4,0 0 0-4,0 0 0 6,0 0 0-7,-3 0 0 8,3 0 0-8,-65 0 0 9,65 0 0-9,-103 8 0 6,103-8 0-6,-157 17 0 7,157-17 0-7,-212 14 0 9,212-14 0-9,-250 6 0 8,250-6 0-8,-280 0 0 5,280 0 0-2,-287 0 0 2,287 0 0-4,-266 0 0 6,266 0 0-6,-250 0 0 6,250 0 0-6,-233 0 0 4,233 0 0-4,-233 12 0 6,233-12 0-7,-231 32 0 9,231-32 0-9,-234 34 0 8,234-34 0-8,-237 37 0 5,237-37 0-4,-217 34 0 6,217-34 0-6,-197 32 0 7,197-32 0-8,-178 30 0 8,178-30 0-7,-151 21 0 4,151-21 0-5,-121 24 0 8,121-24 0-8,-83 11 0 7,83-11 0-6,-50 9 0 6,50-9 0-6,-25 0 0 5,25 0 0-6,-8 0 0 7,8 0 0-6,0 0 0 6,0 0 0-6,42 0 0 6,-42 0 0-6,109-26 0 4,-109 26 0-4,169-39 0 6,-169 39 0-6,217-44 0 7,-217 44 0-8,264-44 0 7,-264 44 0-6,294-33 0 5,-294 33 0-6,292-32 0 8,-292 32 0-8,291-26 0 7,-291 26 0-6,282-25 0 6,-282 25 0-6,263-20 0 5,-263 20 0-6,269-12 0 7,-269 12 0-6,261-12 0 7,-261 12 0-8,256-8 0 7,-256 8 0-6,248-3 0 4,-248 3 0-4,237 0 0 6,-237 0 0-7,221 0 0 8,-221 0 0-7,186 0 0 7,-186 0 0-8,150 0 0 6,-150 0 0-6,120 0 0 7,-120 0 0-6,75-3 0 7,-75 3 0-7,56 0 0 5,-56 0 0-5,31-5 0 4,-31 5 0-4,14 0 0 7,-14 0 0-8,4 0 0 7,-4 0 0-6,3 0 0 6,-3 0 0-7,0 0 0 6,0 0 0-5,0 0 0 6,0 0 0-6,0 0 0 6,0 0 0-7,0 0 0 8,0 0 0-8,-31 0 0 7,31 0 0-7,-74 5-10 8,74-5 10-8,-104 26-107 7,104-26 107-6,-125 25-200 6,125-25 200-6,-55 14-296 5,55-14 296-6,-48 18-551 7,48-18 551-6</inkml:trace>
    </iact:actionData>
  </iact:action>
  <iact:action type="add" startTime="21816">
    <iact:property name="dataType"/>
    <iact:actionData xml:id="d3">
      <inkml:trace xmlns:inkml="http://www.w3.org/2003/InkML" xml:id="stk3" contextRef="#ctx0" brushRef="#br0">6370 15892 331 0,'0'0'0'2,"0"0"195"1,0 0-195-3,0 0 108 7,0 0-108-7,0 0 107 9,0 0-107-9,0 0 89 7,0 0-89-7,0 0 69 6,0 0-69-6,0 0 68 9,0 0-68-9,0 0 63 6,0 0-63-6,0 12 52 9,0-12-52-9,0 0 51 6,0 0-51-6,0-17 53 9,0 17-53-9,0-23 45 7,0 23-45-7,0-28 35 9,0 28-35-9,0-30 19 5,0 30-19-4,0-31 23 6,0 31-23-7,0-34 19 8,0 34-19-8,0-32 11 8,0 32-11-8,0-32 8 6,0 32-8-6,0-27 5 8,0 27-5-8,0-26 2 8,0 26-2-8,0-19 1 7,0 19-1-7,0-18 7 9,0 18-7-9,0-18 10 6,0 18-10-6,0-9 16 9,0 9-16-9,0-11 19 6,0 11-19-5,0-8 23 5,0 8-23-6,0-9 24 9,0 9-24-9,8-15 22 7,-8 15-22-7,13-13 16 8,-13 13-16-8,13-18 13 5,-13 18-13-5,17-17 10 9,-17 17-10-9,15-13 11 11,-15 13-11-11,14-14 14 7,-14 14-14-6,24-13 20 2,-24 13-20-3,21-21 27 10,-21 21-27-10,32-20 26 7,-32 20-26-6,33-20 26 6,-33 20-26-7,37-20 18 7,-37 20-18-6,41-17 16 4,-41 17-16-5,42-20 16 9,-42 20-16-9,46-18 16 7,-46 18-16-7,51-13 18 7,-51 13-18-7,51-13 20 7,-51 13-20-7,53-11 22 10,-53 11-22-10,56-6 21 6,-56 6-21-6,53-5 23 6,-53 5-23-6,54-3 16 9,-54 3-16-9,62 0 9 7,-62 0-9-7,61 0 21 9,-61 0-21-9,57 0 11 5,-57 0-11-5,60 0 14 8,-60 0-14-8,54 0 12 8,-54 0-12-7,58 0 11 7,-58 0-11-8,50 0 9 6,-50 0-9-6,52 0 11 8,-52 0-11-8,47 0 7 7,-47 0-7-6,42 0 8 6,-42 0-8-7,44 0 12 7,-44 0-12-7,42 0 6 7,-42 0-6-6,44 0 6 7,-44 0-6-8,47 0 8 7,-47 0-8-7,46 0 7 7,-46 0-7-7,46 0 6 7,-46 0-6-7,42 6 8 10,-42-6-8-10,41 6 12 7,-41-6-12-7,40 8 12 5,-40-8-12-5,42 8 4 9,-42-8-4-9,44 6 7 7,-44-6-7-7,41 11 5 9,-41-11-5-9,45 15 2 5,-45-15-2-5,44 11 1 9,-44-11-1-9,50 15 1 7,-50-15-1-7,46 10 0 9,-46-10 0-9,52 10 1 6,-52-10-1-6,50 11 4 8,-50-11-4-8,52 9 1 7,-52-9-1-7,48 8 7 8,-48-8-7-8,47 12 0 7,-47-12 0-7,41 8 0 7,-41-8 0-7,39 7 0 9,-39-7 0-9,37 5 0 7,-37-5 0-7,27 8 0 8,-27-8 0-8,20 5 0 5,-20-5 0-5,18 8 0 11,-18-8 0-11,16 5 0 6,-16-5 0-6,17 2 0 9,-17-2 0-8,8 6 0 3,-8-6 0-4,12 0 0 8,-12 0 0-8,3 3 0 9,-3-3 0-9,0 0 0 5,0 0 0-5,0 4 0 8,0-4 0-8,0 0 0 8,0 0 0-8,0 0 0 9,0 0 0-9,5 0 0 5,-5 0 0-5,9-41 0 9,-9 41 0-9,16-62 0 7,-16 62 0-6,16-66 0 6,-16 66 0-7,16-67 0 6,-16 67 0-6,12-62 0 8,-12 62 0-8,14-55-8 9,-14 55 8-9,7-45-9 7,-7 45 9-7,6-30-4 9,-6 30 4-9,0-16-12 5,0 16 12-4,0-7-3 6,0 7 3-7,0-6-3 8,0 6 3-8,0-3-2 5,0 3 2-4,0-3-3 8,0 3 3-9,0 0 0 7,0 0 0-7,0-1 2 9,0 1-2-9,0 0 0 5,0 0 0-5,0 0-1 9,0 0 1-9,0-4 0 7,0 4 0-7,0 0 3 10,0 0-3-10,0 0 0 4,0 0 0-4,0 15 11 8,0-15-11-7,0 30 1 6,0-30-1-7,6 29 2 7,-6-29-2-6,9 24 0 5,-9-24 0-6,16 20 0 8,-16-20 0-8,16 17 0 8,-16-17 0-7,24 18 3 6,-24-18-3-7,28 10 3 8,-28-10-3-8,31 11 1 6,-31-11-1-6,37 9 0 9,-37-9 0-9,44 3 2 7,-44-3-2-7,49 0 0 8,-49 0 0-7,58 0 0 5,-58 0 0-6,70 0-3 7,-70 0 3-7,71-5 0 9,-71 5 0-9,77-21 0 5,-77 21 0-5,78-20-1 8,-78 20 1-6,73-17-1 4,-73 17 1-6,65-16-1 9,-65 16 1-9,57-16-1 5,-57 16 1-4,55-11-2 6,-55 11 2-7,49-15 0 8,-49 15 0-7,49-8 0 6,-49 8 0-7,43-12-1 6,-43 12 1-5,47-8 0 6,-47 8 0-6,49-8 0 6,-49 8 0-6,47-5 0 6,-47 5 0-7,51-4-1 7,-51 4 1-7,51-3 1 7,-51 3-1-7,52-2 1 8,-52 2-1-7,51 0 0 6,-51 0 0-7,51 0 0 6,-51 0 0-4,51 0 2 5,-51 0-2-7,48 0-1 8,-48 0 1-8,49 0 1 7,-49 0-1-7,54 0 0 6,-54 0 0-6,45 0 0 9,-45 0 0-9,54 0 0 7,-54 0 0-7,52 5 0 10,-52-5 0-10,54 9 2 4,-54-9-2-4,48 8 1 8,-48-8-1-7,50 13 0 6,-50-13 0-7,38 9 2 8,-38-9-2-8,34 11 0 7,-34-11 0-7,32 10-1 7,-32-10 1-7,26 9 0 8,-26-9 0-8,18 5 1 8,-18-5-1-8,16 4 0 7,-16-4 0-7,14 5 1 7,-14-5-1-7,10 4-1 8,-10-4 1-8,9 0 1 8,-9 0-1-8,9 2-1 6,-9-2 1-3,10 3 1 2,-10-3-1-5,10 3 0 8,-10-3 0-8,8 5 0 8,-8-5 0-8,12 8 0 6,-12-8 0-6,9 12 0 8,-9-12 0-7,8 13 1 7,-8-13-1-8,12 20 0 9,-12-20 0-8,14 19 0 2,-14-19 0-2,10 26 1 6,-10-26-1-7,9 38 1 9,-9-38-1-9,7 43-1 7,-7-43 1-7,2 45 1 7,-2-45-1-7,4 48 0 7,-4-48 0-7,3 38 0 9,-3-38 0-9,0 31 0 8,0-31 0-8,0 24 0 6,0-24 0-5,0 11 0 5,0-11 0-6,0 9 0 8,0-9 0-8,0 3 1 9,0-3-1-9,0 5 0 4,0-5 0-1,0 3-19 4,0-3 19-7,0 7-54 7,0-7 54-7,0 5-105 9,0-5 105-9,-19 8-164 6,19-8 164-6,-34 8-199 8,34-8 199-8,-24 0-275 7,24 0 275-7,-28 7-472 9,28-7 472-9</inkml:trace>
    </iact:actionData>
  </iact:action>
  <iact:action type="add" startTime="24029">
    <iact:property name="dataType"/>
    <iact:actionData xml:id="d4">
      <inkml:trace xmlns:inkml="http://www.w3.org/2003/InkML" xml:id="stk4" contextRef="#ctx0" brushRef="#br0">7217 13968 220 0,'0'0'0'1,"0"0"643"3,0 0-643-4,0 0 152 8,0 0-152-7,0 0 96 5,0 0-96-6,0 0 85 9,0 0-85-9,0 0 53 6,0 0-53-6,0 0 61 6,0 0-61-4,0 0 69 4,0 0-69-6,32 0 69 8,-32 0-69-8,12 0 74 9,-12 0-74-9,21 0 39 6,-21 0-39-6,25 0 34 7,-25 0-34-7,24-5 39 8,-24 5-39-8,29-5 25 8,-29 5-25-8,33-8 16 6,-33 8-16-6,33-7 11 8,-33 7-11-8,32-6 5 7,-32 6-5-7,33-5 6 10,-33 5-6-10,32-4 16 5,-32 4-16-5,37-3 14 8,-37 3-14-8,34 0 9 7,-34 0-9-7,31 0 18 8,-31 0-18-8,30 0 21 6,-30 0-21-5,28 0 24 9,-28 0-24-10,27 18 27 7,-27-18-27-6,31 35 22 5,-31-35-22-6,31 46 15 7,-31-46-15-6,31 50 13 5,-31-50-13-5,33 58 12 7,-33-58-12-7,28 55 15 5,-28-55-15-6,25 51 12 7,-25-51-12-7,26 43 15 7,-26-43-15-7,24 34 14 8,-24-34-14-8,21 26 3 9,-21-26-3-9,24 20 1 5,-24-20-1-5,20 15 1 10,-20-15-1-10,27 14 1 7,-27-14-1-7,28 11-1 8,-28-11 1-7,30 13-11 4,-30-13 11-5,28 7-19 7,-28-7 19-7,29 10-34 9,-29-10 34-8,23 5-72 5,-23-5 72-6,20 0-91 7,-20 0 91-7,19 0-113 7,-19 0 113-7,14 0-146 8,-14 0 146-8,7-42-221 8,-7 42 221-8,0-28-322 8,0 28 322-7,0-27-704 5,0 27 704-6</inkml:trace>
    </iact:actionData>
  </iact:action>
  <iact:action type="add" startTime="24502">
    <iact:property name="dataType"/>
    <iact:actionData xml:id="d5">
      <inkml:trace xmlns:inkml="http://www.w3.org/2003/InkML" xml:id="stk5" contextRef="#ctx0" brushRef="#br0">8195 13797 619 0,'0'0'0'1,"0"0"268"2,0 0-268-3,0 0 155 7,0 0-155-7,0 0 156 7,0 0-156-7,0 0 122 7,0 0-122-7,-216 209 116 9,216-209-116-9,-78 83 95 7,78-83-95-7,-77 86 76 6,77-86-76-6,-74 81 61 9,74-81-61-9,-64 68 41 8,64-68-41-8,-52 55 22 8,52-55-22-8,-37 42 7 5,37-42-7-5,-26 30 3 9,26-30-3-9,-14 17 0 7,14-17 0-6,-4 5-2 7,4-5 2-7,0 0-28 4,0 0 28-5,0 0-100 7,0 0 100-7,31-17-174 8,-31 17 174-8,30-25-262 8,-30 25 262-8,29-30-508 7,-29 30 508-7</inkml:trace>
    </iact:actionData>
  </iact:action>
  <iact:action type="add" startTime="24918">
    <iact:property name="dataType"/>
    <iact:actionData xml:id="d6">
      <inkml:trace xmlns:inkml="http://www.w3.org/2003/InkML" xml:id="stk6" contextRef="#ctx0" brushRef="#br0">8790 14152 330 0,'0'0'0'1,"0"0"324"6,0 0-324-7,0 0 185 7,0 0-185-7,0 0 180 6,0 0-180-6,0 0 142 8,0 0-142-8,0 0 112 8,0 0-112-7,0 0 104 6,0 0-104-7,0-5 98 7,0 5-98-7,2 0 77 8,-2 0-77-8,25-3 73 7,-25 3-73-7,35-4 71 9,-35 4-71-9,54-6 24 6,-54 6-24-6,62-5 31 7,-62 5-31-7,68-2 38 8,-68 2-38-8,72-10 24 10,-72 10-24-10,71-8 15 5,-71 8-15-5,71-10 13 8,-71 10-13-8,62-10 5 8,-62 10-5-8,58-8 6 9,-58 8-6-9,45-9 1 7,-45 9-1-7,32-4 0 6,-32 4 0-5,21-4-1 7,-21 4 1-8,9-3-10 7,-9 3 10-7,0 0-67 6,0 0 67-6,0-7-128 8,0 7 128-8,0-5-199 10,0 5 199-10,-9-3-310 6,9 3 310-6,-16-5-363 8,16 5 363-7</inkml:trace>
    </iact:actionData>
  </iact:action>
  <iact:action type="add" startTime="25267">
    <iact:property name="dataType"/>
    <iact:actionData xml:id="d7">
      <inkml:trace xmlns:inkml="http://www.w3.org/2003/InkML" xml:id="stk7" contextRef="#ctx0" brushRef="#br0">9135 13849 652 0,'0'0'0'3,"0"0"301"-3,0 0-301 1,0 0 154 6,0 0-154-7,0 0 103 8,0 0-103-8,0 0 82 7,0 0-82-6,-10 162 68 5,10-162-68-6,-3 61 65 8,3-61-65-8,0 55 51 7,0-55-51-7,0 48 41 9,0-48-41-9,0 40 23 5,0-40-23-5,0 32 9 9,0-32-9-9,0 29 3 7,0-29-3-7,0 22 0 9,0-22 0-9,0 20 0 7,0-20 0-7,5 17-20 7,-5-17 20-7,9 9-72 7,-9-9 72-6,15 4-127 6,-15-4 127-7,9 0-174 7,-9 0 174-7,0 0-312 7,0 0 312-7,0-13-752 9,0 13 752-9</inkml:trace>
    </iact:actionData>
  </iact:action>
  <iact:action type="add" startTime="25693">
    <iact:property name="dataType"/>
    <iact:actionData xml:id="d8">
      <inkml:trace xmlns:inkml="http://www.w3.org/2003/InkML" xml:id="stk8" contextRef="#ctx0" brushRef="#br0">9931 13880 441 0,'0'0'0'2,"0"0"164"1,0 0-164-2,0 0 177 7,0 0-177-8,0 0 161 7,0 0-161-7,0 0 106 6,0 0-106-6,0 0 70 8,0 0-70-8,0 0 72 8,0 0-72-8,68-5 56 8,-68 5-56-8,13 0 58 6,-13 0-58-6,14 0 52 10,-14 0-52-10,12 13 55 6,-12-13-55-6,9 18 40 8,-9-18-40-8,7 22 18 6,-7-22-18-6,3 30 18 8,-3-30-18-8,0 31 10 7,0-31-10-7,0 35 13 10,0-35-13-10,0 33 6 5,0-33-6-5,0 29 10 7,0-29-10-6,-6 26 10 7,6-26-10-8,-4 22 15 7,4-22-15-7,-5 21 6 7,5-21-6-7,0 22 8 7,0-22-8-7,0 26 3 9,0-26-3-9,0 20 0 7,0-20 0-7,16 15-9 8,-16-15 9-8,27 7-49 7,-27-7 49-7,27 0-109 7,-27 0 109-6,17-13-172 7,-17 13 172-8,3-22-278 6,-3 22 278-6,0-33-496 8,0 33 496-8</inkml:trace>
    </iact:actionData>
  </iact:action>
  <iact:action type="add" startTime="26002">
    <iact:property name="dataType"/>
    <iact:actionData xml:id="d9">
      <inkml:trace xmlns:inkml="http://www.w3.org/2003/InkML" xml:id="stk9" contextRef="#ctx0" brushRef="#br0">10058 13435 716 0,'0'0'0'1,"0"0"299"1,0 0-299-1,0 0 156 7,0 0-156-8,0 0 123 7,0 0-123-7,0 0 79 7,0 0-79-7,0 0 24 8,0 0-24-8,0 0 0 8,0 0 0-8,0-63-1 7,0 63 1-7,0-3-42 8,0 3 42-8,0 0-128 7,0 0 128-7,0 0-254 9,0 0 254-9,0 0-572 5,0 0 572-5</inkml:trace>
    </iact:actionData>
  </iact:action>
  <iact:action type="add" startTime="26302">
    <iact:property name="dataType"/>
    <iact:actionData xml:id="d10">
      <inkml:trace xmlns:inkml="http://www.w3.org/2003/InkML" xml:id="stk10" contextRef="#ctx0" brushRef="#br0">10396 13729 612 0,'0'0'0'2,"0"0"117"2,0 0-117-4,0 0 123 5,0 0-123-5,0 0 105 6,0 0-105-6,0 0 79 9,0 0-79-9,0 0 81 7,0 0-81-7,0 0 70 8,0 0-70-7,52-13 45 5,-52 13-45-6,13-8 32 8,-13 8-32-8,13-12 27 7,-13 12-27-7,14-9 26 9,-14 9-26-9,10-4 23 5,-10 4-23-5,7-4 11 9,-7 4-11-9,3-3 11 7,-3 3-11-6,5 0 14 8,-5 0-14-9,0 0 15 5,0 0-15-5,0 0 18 7,0 0-18-7,0 0 11 9,0 0-11-9,0 0 15 7,0 0-15-6,0 7 16 6,0-7-16-7,0 28 18 7,0-28-18-7,0 36 8 8,0-36-8-8,0 45 21 7,0-45-21-7,0 45 22 8,0-45-22-7,0 43 18 4,0-43-18-5,-11 45 18 8,11-45-18-8,-4 43 20 11,4-43-20-11,-6 38 20 5,6-38-20-4,0 35 13 6,0-35-13-7,0 31 10 7,0-31-10-6,0 27 6 6,0-27-6-7,16 28 3 6,-16-28-3-6,31 17 7 9,-31-17-7-9,31 11 5 7,-31-11-5-7,34 2 6 9,-34-2-6-8,32 0 0 4,-32 0 0-5,37 0 0 7,-37 0 0-7,34-23 0 8,-34 23 0-8,31-45-2 8,-31 45 2-8,37-63-2 7,-37 63 2-7,31-68-1 8,-31 68 1-8,26-70-2 8,-26 70 2-8,18-66-3 7,-18 66 3-7,16-48 0 7,-16 48 0-7,8-32 0 8,-8 32 0-8,4-20 2 6,-4 20-2-5,0-6 1 7,0 6-1-8,0 0 3 8,0 0-3-8,0 0 3 6,0 0-3-5,0 0 9 6,0 0-9-7,0 13 14 8,0-13-14-8,0 50 31 6,0-50-31-6,0 72 16 10,0-72-16-10,0 89 6 6,0-89-6-6,0 104 9 9,0-104-9-9,0 105 7 5,0-105-7-5,0 109 21 7,0-109-21-4,-4 106 18 4,4-106-18-7,-24 98 14 7,24-98-14-7,-24 90 20 7,24-90-20-7,-31 74 21 7,31-74-21-7,-31 62 7 8,31-62-7-7,-32 51 2 6,32-51-2-7,-34 45 0 6,34-45 0-6,-36 30-2 9,36-30 2-9,-38 18-29 7,38-18 29-7,-40 0-67 8,40 0 67-8,-54 0-120 6,54 0 120-6,-62-66-176 8,62 66 176-8,-25-48-266 8,25 48 266-7,-24-53-566 6,24 53 566-7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2:56:16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58">
    <iact:property name="dataType"/>
    <iact:actionData xml:id="d0">
      <inkml:trace xmlns:inkml="http://www.w3.org/2003/InkML" xml:id="stk0" contextRef="#ctx0" brushRef="#br0">21210 5580 469 0,'0'0'0'7,"0"0"257"-5,0 0-257-2,0 0 176 3,0 0-176-3,0 0 145 8,0 0-145-8,0 0 97 7,0 0-97-7,0 0 84 8,0 0-84-7,174 3 77 5,-174-3-77-6,52-6 91 7,-52 6-91-7,61-9 71 8,-61 9-71-8,69 0 65 8,-69 0-65-8,82 0 77 7,-82 0-77-7,94 0 62 7,-94 0-62-6,110 0 62 7,-110 0-62-8,130 7 57 7,-130-7-57-7,145 13 38 6,-145-13-38-6,155 18 49 8,-155-18-49-8,160 11 32 10,-160-11-32-10,153 9 27 22,-153-9-27-22,155 2 29 0,-155-2-29 0,161 4 27 0,-161-4-27 0,172 0 17 7,-172 0-17-7,188 2 20 10,-188-2-20-10,197 4 18 4,-197-4-18-4,210 0 0 9,-210 0 0-9,221 0 0 6,-221 0 0-6,216-4 0 10,-216 4 0-9,208-33 0 3,-208 33 0-4,194-38 0 8,-194 38 0-8,181-35 0 9,-181 35 0-9,171-25 0 7,-171 25 0-7,159-20 0 8,-159 20 0-8,154-15 0 8,-154 15 0-8,149-13 0 7,-149 13 0-7,157-10 0 8,-157 10 0-8,158-8 0 5,-158 8 0-4,163-15 0 7,-163 15 0-8,157-20 0 7,-157 20 0-6,154-20 0 7,-154 20 0-8,154-17 0 4,-154 17 0-4,151-20 0 9,-151 20 0-9,157-14 0 9,-157 14 0-9,155-12 0 9,-155 12 0-9,151-13 0 3,-151 13 0-2,151-7 0 9,-151 7 0-10,148-10 0 6,-148 10 0-6,154-7 0 10,-154 7 0-10,157-9 0 5,-157 9 0-5,160-2 0 7,-160 2 0-7,153-3 0 8,-153 3 0-8,160 0 0 9,-160 0 0-9,165 0 0 7,-165 0 0-7,171 0 0 6,-171 0 0-6,178 0 0 10,-178 0 0-10,179 0 0 6,-179 0 0-6,183 5 0 6,-183-5 0-6,178 3 0 9,-178-3 0-8,176 0 0 5,-176 0 0-6,160 0 0 9,-160 0 0-9,148-3 0 6,-148 3 0-6,132-15 0 8,-132 15 0-8,114-14 0 7,-114 14 0-7,100-8 0 9,-100 8 0-9,86 0 0 5,-86 0 0-5,68 0 0 9,-68 0 0-9,53 0 0 7,-53 0 0-7,29 0 0 8,-29 0 0-8,17 0 0 6,-17 0 0-6,8 0 0 9,-8 0 0-9,0 0 0 8,0 0 0-7,0 0 0 5,0 0 0-6,-15 0 0 7,15 0 0-7,-73 11 0 7,73-11 0-6,-112 24 0 7,112-24 0-8,-160 28 0 7,160-28 0-7,-194 32 0 5,194-32 0-4,-229 31 0 7,229-31 0-8,-259 32 0 8,259-32 0-8,-271 20 0 9,271-20 0-9,-278 11 0 6,278-11 0-6,-283 5 0 7,283-5 0-7,-300 0 0 8,300 0 0-8,-327 0 0 9,327 0 0-9,-350 0 0 5,350 0 0-4,-373 0 0 8,373 0 0-9,-370 0 0 7,370 0 0-7,-359-2 0 7,359 2 0-7,-329-3 0 7,329 3 0-7,-299 0 0 7,299 0 0-7,-290 0 0 8,290 0 0-8,-290 0 0 8,290 0 0-8,-294 0 0 6,294 0 0-6,-295 0 0 10,295 0 0-10,-287 0 0 8,287 0 0-7,-271 0 0 4,271 0 0-5,-254 0 0 6,254 0 0-6,-236 0 0 8,236 0 0-8,-219-3 0 8,219 3 0-8,-201-13 0 9,201 13 0-9,-188-9 0 6,188 9 0-6,-173-11 0 8,173 11 0-8,-164 0 0 7,164 0 0-7,-156 0 0 9,156 0 0-9,-149 0 0 5,149 0 0-5,-141 0 0 9,141 0 0-9,-128 0 0 7,128 0 0-7,-120 0 0 8,120 0 0-8,-114 0 0 6,114 0 0-6,-110 0 0 10,110 0 0-10,-111 0 0 8,111 0 0-7,-99 5 0 4,99-5 0-5,-96 8 0 7,96-8 0-7,-89 8 0 7,89-8 0-6,-86 15 0 7,86-15 0-8,-94 17 0 7,94-17 0-7,-76 20 0 7,76-20 0-7,-68 21 0 7,68-21 0-7,-44 11 0 8,44-11 0-5,-21 9 0 2,21-9 0-4,-12 2 0 4,12-2 0-5,-4 0 0 8,4 0 0-8,0 0 0 8,0 0 0-8,0 0 0 9,0 0 0-9,0 0 0 5,0 0 0-5,0 0 0 33,0 0 0-32,8 5 0-1,-8-5 0 0,42 13 0 0,-42-13 0 0,58 15 0 0,-58-15 0 1,75 13 0 2,-75-13 0-3,110 9 0 9,-110-9 0-9,146 3 0 7,-146-3 0-7,184 0 0 6,-184 0 0-5,219 0 0 6,-219 0 0-7,236 0 0 10,-236 0 0-10,249 0 0 6,-249 0 0-6,256 0 0 6,-256 0 0-6,266 0 0 9,-266 0 0-9,292 0 0 7,-292 0 0-7,315 0 0 8,-315 0 0-7,345 0 0 4,-345 0 0-5,352 0 0 8,-352 0 0-8,358 0 0 8,-358 0 0-8,348-12 0 7,-348 12 0-7,327-16 0 7,-327 16 0-7,305-21 0 10,-305 21 0-10,287-20 0 6,-287 20 0-6,267-17 0 8,-267 17 0-8,253-15 0 6,-253 15 0-5,250-10 0 8,-250 10 0-9,245-7 0 8,-245 7 0-8,243-8 0 7,-243 8 0-7,238-9 0 6,-238 9 0-6,243-11 0 7,-243 11 0-7,232-8 0 10,-232 8 0-10,230-7 0 6,-230 7 0-6,225-6 0 6,-225 6 0-6,210-7 0 8,-210 7 0-7,204-13 0 6,-204 13 0-7,199-11 0 9,-199 11 0-9,187-18 0 5,-187 18 0-5,178-20 0 8,-178 20 0-8,170-16 0 9,-170 16 0-9,162-18 0 7,-162 18 0-7,156-20 0 6,-156 20 0-5,147-17 0 7,-147 17 0-8,141-12 0 7,-141 12 0-6,127-8 0 7,-127 8 0-8,118 0 0 6,-118 0 0-6,102 0 0 9,-102 0 0-9,83 0 0 7,-83 0 0-7,65 0 0 5,-65 0 0-4,45 15 0 6,-45-15 0-6,23 7 0 6,-23-7 0-7,17 6 0 9,-17-6 0-9,7 4 0 5,-7-4 0-5,3 0 0 7,-3 0 0-7,0 0 0 9,0 0 0-9,-13 0 0 8,13 0 0-6,-79 5 0 3,79-5 0-4,-126 9 0 5,126-9 0-6,-164 7 0 8,164-7 0-7,-201 10 0 6,201-10 0-6,-234 7 0 8,234-7 0-8,-262 7 0 2,262-7 0-2,-291 3 0 6,291-3 0-7,-314 0 0 8,314 0 0-8,-315 0 0 8,315 0 0-8,-344 0 0 6,344 0 0-6,-352 0 0 7,352 0 0-7,-391 0 0 9,391 0 0-8,-402 0 0 4,402 0 0-4,-389 10 0 8,389-10 0-9,-366 10 0 5,366-10 0-5,-325 15 0 10,325-15 0-10,-310 16 0 8,310-16 0-8,-299 15 0 5,299-15 0-4,-300 12 0 6,300-12 0-7,-306 8 0 7,306-8 0-5,-308 3 0 3,308-3 0-5,-304 4 0 8,304-4 0-8,-294 0 0 8,294 0 0-7,-275 0 0 6,275 0 0-7,-246 0 0 7,246 0 0-6,-218 0 0 5,218 0 0-6,-188 0 0 8,188 0 0-8,-164 0 0 8,164 0 0-8,-152 0 0 8,152 0 0-8,-131 8 0 6,131-8 0-5,-111 13 0 6,111-13 0-7,-91 12 0 8,91-12 0-8,-82 10 0 8,82-10 0-8,-69 3 0 8,69-3 0-8,-58 4 0 6,58-4 0-6,-47 3 0 9,47-3 0-9,-34 3 0 8,34-3 0-8,-30 3 0 5,30-3 0-4,-15 4 0 6,15-4 0-7,-13 2 0 7,13-2 0-7,-10 3 0 9,10-3 0-9,-11 6 0 6,11-6 0-6,-12 5 0 9,12-5 0-8,-6 4 0 5,6-4 0-6,-6 2 0 7,6-2 0-7,-4 6 0 7,4-6 0-7,-3 0 0 8,3 0 0-8,0 3 0 8,0-3 0-8,0 0 0 5,0 0 0-5,13 0 0 9,-13 0 0-9,73 0 0 8,-73 0 0-8,130 0 0 9,-130 0 0-8,194 0 0 3,-194 0 0-3,244 0 0 7,-244 0 0-8,312 5 0 7,-312-5 0-7,370 6 0 10,-370-6 0-10,406 9 0 4,-406-9 0-3,431 12 0 6,-431-12 0-7,435 13 0 8,-435-13 0-8,410 12 0 8,-410-12 0-8,389 8 0 7,-389-8 0-7,380 0 0 7,-380 0 0-7,366 0 0 8,-366 0 0-7,382 0 0 6,-382 0 0-7,386 0 0 9,-386 0 0-9,376-23 0 5,-376 23 0-5,362-31 0 8,-362 31 0-8,327-35 0 8,-327 35 0-8,292-27 0 8,-292 27 0-8,259-22 0 7,-259 22 0-7,229-5 0 7,-229 5 0-7,207 0 0 9,-207 0 0-9,193 0 0 7,-193 0 0-7,170 12 0 7,-170-12 0-7,148 17 0 7,-148-17 0-7,129 14 0 10,-129-14 0-10,106 9 0 6,-106-9 0-6,88 8 0 6,-88-8 0-6,65 7 0 9,-65-7 0-9,46 0 0 7,-46 0 0-6,28 2 0 31,-28-2 0-27,13 0 0-5,-13 0 0 0,6 0 0 0,-6 0 0 0,6 0 0 1,-6 0 0-1,0 0 0 0,0 0 0 0,0 0 0 5,0 0 0-5,-9 0 0 8,9 0 0-8,-75 0 0 8,75 0 0-8,-120 0 0 8,120 0 0-8,-173 0 0 6,173 0 0-6,-217 0 0 10,217 0 0-10,-263 0 0 8,263 0 0-8,-305 9 0 6,305-9 0-6,-359 17 0 7,359-17 0-7,-401 20 0 7,401-20 0-7,-461 8 0 10,461-8 0-10,-484 0 0 6,484 0 0-6,-481 0 0 6,481 0 0-6,-461-10 0 8,461 10 0-8,-444-35 0 8,444 35 0-8,-444-31 0 8,444 31 0-8,-458-27 0 6,458 27 0-6,-455-17 0 9,455 17 0-9,-431 0 0 7,431 0 0-7,-373 0 0 10,373 0 0-10,-320 0 0 4,320 0 0-4,-266 31 0 9,266-31 0-9,-212 35 0 8,212-35 0-8,-170 26 0 8,170-26 0-8,-117 20 0 6,117-20 0-6,-72 15 0 7,72-15 0-7,-40 8 0 8,40-8 0-8,-18 3 0 8,18-3 0-8,-10 2 0 8,10-2 0-8,0 0 0 6,0 0 0-6,0 7 0 9,0-7 0-9,16 13 0 5,-16-13 0-5,66 20-138 8,-66-20 138-5,51 9-343 2,-51-9 343-4,55 6-503 5,-55-6 503-6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3T22:34:28.6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5955">
    <iact:property name="dataType"/>
    <iact:actionData xml:id="d0">
      <inkml:trace xmlns:inkml="http://www.w3.org/2003/InkML" xml:id="stk0" contextRef="#ctx0" brushRef="#br0">15004 2904 349 0,'0'0'448'6,"0"0"-324"-4,0 0 12 156,0 0-47-157,0 0-15-1,0 0 7 0,0 0 25 0,15 0-21 0,-9 0-23 0,-2 0-10 0,10 0-2 0,-1 0-6 0,2 0-3 0,4 0 2 0,-3 0-21 0,1 0 3 1,2 0-1-1,-4 0-4 0,8 0-1 0,-3 0-1 0,-6 0-1 0,6 0 4 0,-4 0-7 0,5 0 2 150,-4 0-1-147,1 0 1-3,6 0-2 0,-6 0-1 0,7 0-4 0,-9-3-9 1,5 3 0-1,-2 0 0 0,-1 0 0 0,5 0 0 0,-2 0 0 0,6 0 0 0,-1 0 0 0,-5 0 0 0,3 0 0 1,-6 0 0-1,2 0 0 0,-2 0 0 0,-2 0 0 0,4 0 0 4,0 0 0 163,1 0 0-167,0 0 0 0,-4 0 0 0,7 0 0 0,-5 0 0 1,2 0 0-1,1 0 0 0,5 0 0 0,-3 0 0 1,1 0 0-1,1 0 0 0,-2 0 0 0,0 0 0 0,-1 0 0 0,-2 0 0 0,1 0 0 0,2 0 0 0,-2 0 0 0,3 0 0 0,2 0 0 0,-3 0 0 0,2 0 0 1,-2 0 0 8,1 0 0 136,-4 0 0-145,3 0 0 0,-4 0 0 0,4 0 0 0,-3 0 0 0,8-2 0 0,-1-3 0 0,2 5 0 0,-5-5 0 1,2 0 0-1,4 2 0 0,0-2 0 0,6 3 0 0,1-3 0 0,-1 5 0 0,-1 0 0 0,-2 0 0 0,-1 0 0 0,-2 0 0 5,0 0 0 157,-5 0 0-160,0 0 0-1,-3 0 0-1,7 0 0 0,-2 0 0 0,3 0 0 0,3 0 0 0,8 0 0 0,-4 0 0 0,5 0 0 0,-5 0 0 0,-4 0 0 0,2 0 0 1,-4 0 0-1,3 0 0 0,-4 0 0 0,3 0 0 0,0 0 0 0,0 0 0 0,3 0 0 0,1 0 0 0,-4 0 0 4,-3 5 0 162,2-3 0-165,-5 1 0 0,-3-3 0-1,-1 0 0 0,-2 0 0 0,2 0 0 0,1 0 0 0,3 0 0 0,6 0 0 0,9 0 0 1,-5 0 0-1,-1 0 0 0,-6 0 0 0,6 0 0 0,-2 0 0 0,3 0 0 0,2 0 0 0,-5 0 0 0,4 0 0 0,1 0 0 0,-3 0 0 2,1 0 0 1,5 2 0 166,-4-2 0-166,-2 0 0-3,1 0 0 0,-4 0 0 0,5 0 0 0,1 0 0 0,-3 0 0 0,1 0 0 0,2 0 0 1,-4 0 0-1,-2 0 0 0,-6 0 0 0,-3 0 0 0,0 0 0 0,-1 0 0 0,-3 0 0 0,4 0 0 1,3 0 0-1,0 0 0 0,3-2 0 0,3-1 0 0,5 1 0 1,2 2 0 2,3 0 0 159,-1 0 0-162,0 0 0 0,-3 0 0 0,-6 0 0 0,3 0 0 1,-6-5 0-1,0 3 0 0,-3-1 0 0,1 0 0 0,-1 1 0 0,-3-4 0 0,-1 3 0 0,10 1 0 1,-6-2 0-1,4 1 0 0,-4 3 0 0,2 0 0 1,0-2 0 0,7 2 0-1,-3-4 0 0,0 1 0 2,-5 0 0 5,4 3 0-2,-8 0 0 164,0 0 0-169,2 0 0 0,-2 0 0 0,5 0 0 1,-2 0 0-1,1 0 0 0,-1 0 0 0,0 0 0 0,2 0 0 0,-6-1 0 0,4 1 0 0,3-4 0 0,-4 4 0 0,7 0 0 0,-6-3 0 0,4 0 0 1,-4 3 0-1,1-3 0 0,0 3 0 0,2-4 0 0,0 3 0 0,6-3 0 3,-3 2 0 178,-3-4 0-175,-2 3 0-6,-3 3 0 0,-2-2 0 0,-3-1 0 0,-1-1 0 1,-3 2 0-1,0 2 0 0,-5-4 0 0,3 2 0 0,-3 0 0 0,-3-1 0 0,-2 3 0 0,3-3 0 0,-2-1 0 0,4 4 0 1,-8-3 0-1,4 3 0 0,-3 0 0 0,-2-2 0 0,2 2 0 0,-5 0 0 0,0 0 0 0,0 0 0 1,0 0 0 4,0 0 0 203,-40 0-3-205,-27 0-248-3,30 9-132 0,-4 1-562 0</inkml:trace>
    </iact:actionData>
  </iact:action>
  <iact:action type="add" startTime="10824">
    <iact:property name="dataType"/>
    <iact:actionData xml:id="d1">
      <inkml:trace xmlns:inkml="http://www.w3.org/2003/InkML" xml:id="stk1" contextRef="#ctx0" brushRef="#br0">25373 2998 334 0,'0'0'210'3,"0"0"-96"-3,0 0-1 0,0 0-36 0,0 0-2 0,0 0 4 0,0 0-7 1,5 16 10-1,9-14-9 0,1-2-5 0,5 3 23 0,1-3-18 0,9 0-28 0,1 0-4 0,10 0-2 0,1 0-7 0,3 0 1 1,4 0-6 1,-3 0-2 168,3-5 5-170,-3-2-5 0,1 5 1 0,-2 2 1 0,6 0 1 0,-2 0-8 1,9-3-7-1,3-1 0 0,4 0-3 0,-5 0 5 0,0 4 1 2,0 0-4-2,3 0 3 0,-3 0-2 0,-1 0 0 0,2 0-4 0,-3 0 6 0,-1 0 3 0,-3 0-8 0,-1 0 1 0,-1 0-6 0,6 0-5 3,4 0 0 3,-2 0 0 1,6 0 0 165,2 0 0-170,1 0 0-1,8 0 0-1,-7 0 0 0,-2 0 0 0,-5 0 0 0,0 0 0 0,-9 0 0 0,5-6 0 0,-5 4 0 0,-2-2 0 1,-5 3 0-1,-3-3 0 0,-5 1 0 0,5 0 0 0,1 0 0 0,2-2 0 0,5 3 0 0,4-5 0 0,0 1 0 1,6 1 0-1,8 2 0 0,-1 0 0 3,7 3 0 170,2-2 0-173,-2-2 0 0,-2 1 0 0,-2-2 0 0,-4-2 0 1,2 6 0-1,-5-3 0 0,9 4 0 0,5 0 0 0,-1 0 0 0,3 0 0 0,-4 0 0 0,-3 0 0 0,5 0 0 0,4 0 0 0,-5-3 0 0,6 3 0 1,2 0 0-1,-7 0 0 0,-7 0 0 0,-1 0 0 0,-9 0 0 0,-10 0 0 11,2 0 0-10,-9 0 0 175,10 0 0-175,1 0 0-1,1 0 0 1,2 0 0-1,1 0 0 1,10 0 0-1,-8 0 0 0,5 0 0 0,1 0 0 0,-2 0 0 0,1 0 0 0,4 0 0 0,-4 0 0 0,-1 0 0 0,-5 0 0 1,-8 0 0-1,-2 0 0 0,-14 0 0 0,-2 0 0 0,-5 0 0 0,-16 0 0 0,0 0 0 0,-11 0 0 0,-3 0 0 167,0 0 0-166,0 0 0-1,0 0 0 0,0 0 0 0,-17 0 0 0,-39 0 0 0,-18-3 0 0,-12 1 0 0,-11-3 0 0,-7 5 0 0,-5 0 0 0,-8 0 0 0,1 0 0 1,2 0 0-1,-4 0 0 0,2 0 0 0,0 7 0 0,-7 7 0 0,-2-2 0 0,7 0 0 0,-2-1 0 1,5 1 0 2,1-1 0 173,1-2 0-174,-4-1 0-2,-1 0 0 0,3-1 0 1,4-2 0-1,8-1 0 0,6-2 0 1,11-2 0-1,0 0 0 0,3 0 0 0,2 0 0 0,1 0 0 0,-4 0 0 0,5 0 0 0,1-2 0 0,4-2 0 0,7 4 0 0,3 0 0 1,2-3 0-1,0 1 0 0,1 2 0 0,2 0 0 0,-1 0 0 1,-1 0 0 168,-4 0 0-166,-2 0 0-3,1 0 0 0,-4 0 0 0,2 2 0 0,-3 10 0 0,-2 2 0 0,-1 0 0 0,-1 1 0 0,2-4 0 0,2 1 0 1,-1-6 0-1,-2 2 0 0,1 1 0 0,-7-4 0 0,-1 8 0 0,3-6 0 0,4 3 0 0,6-5 0 0,5 1 0 0,1 3 0 0,5-4 0 0,-6 3 0 5,0-3 0 1,4-1 0 2,7 0 0 161,1-4 0-169,17 0 0 0,6 0 0 0,12 0 0 0,6 0 0 0,5 0 0 1,-1 0 0-1,6 0 0 2,0 0 0-2,0 0 0 0,0 0 0 0,0 0 0 0,0 0 0 0,0 0 0 0,0 0 0 0,39 0 0 0,26 0 0 0,13-15 0 0,17 1 0 0,0 0 0 0,-2 4 0 1,-1 5 0-1,5 2 0 7,10 3 0 161,11 0 0-168,14 0 0 1,15 0 0-1,14 0 0 0,11 0 0 0,-2 0 0 0,-21-5 0 0,-17-12 0 0,-27 4 0 0,-6 2 0 0,-4 2 0 0,4 3 0 0,11-1 0 0,6-3 0 1,10 2 0-1,-3-4 0 0,-9 4 0 0,-3 2 0 0,-16-3 0 2,-5 7 0-2,-3-6 0 0,-5 1 0 3,-5 1 0 3,-5-1 0 165,-10 0 0-171,5 1 0 1,0-1 0-1,-2 0 0 0,6 1 0 0,4 1 0 0,4 2 0 0,-1 0 0 0,3-3 0 0,-2 1 0 0,-2-2 0 0,-11 4 0 0,1 2 0 0,-6-3 0 0,4 4 0 0,-3 0 0 1,6 0 0-1,3 0 0 0,8 0 0 0,6 0 0 0,1 0 0 0,3-6 0 3,3-1 0 0,-14 0 0 5,-8 4 0 159,-13-2 0-167,-12 0 0 0,-8 5 0 0,-13-5 0 0,-4 5 0 0,-6 0 0 1,-10 0 0-1,-1-2 0 0,-3 2 0 0,0 0 0 0,0 0 0 0,0 0 0 0,0 12 0 0,-53 28-71 0,17-15-222 0,-2 4-164 0</inkml:trace>
    </iact:actionData>
  </iact:action>
  <iact:action type="add" startTime="18858">
    <iact:property name="dataType"/>
    <iact:actionData xml:id="d2">
      <inkml:trace xmlns:inkml="http://www.w3.org/2003/InkML" xml:id="stk2" contextRef="#ctx0" brushRef="#br0">7696 6258 499 0,'0'0'239'2,"0"0"-16"-2,0 0-73 0,0 0-34 0,0 0-31 1,0 0 1-1,0 0-3 0,0 0-34 0,0 0-4 0,193-53 9 0,-143 38-8 0,8 5-8 0,7-8 0 0,7 11 8 0,11-3-9 0,2 7-4 0,3 3 15 0,10 0-23 1,3 0-1 4,7 0-5 0,6 0-1 4,9 0-1 166,5 5-7-174,0 8-2-1,-3-3-2 0,0-10-1 0,-7 0-5 1,-8 0 0-1,-19 0 0 2,-14-2 0-2,-16-6 0 0,-6 3 0 0,-14-3 0 0,-8 6 0 0,-8 2 0 0,-9 0 0 1,-8 0 0-1,-5 0 0 0,1 0 0 0,-4 0 0 0,0 0 0 0,0 0 0 0,0 0 0 0,0 0 0 0,0 0 0 1,-12 0 0 5,-38 20 0 160,-23 0 0-166,-12-10 0 0,-22-9 0 0,-20-1 0 0,-14 0 0 0,-2 0 0 1,5 0 0-1,-3 0 0 0,-1-6 0 0,6-2 0 0,-3-4 0 0,12 4 0 0,7 1 0 0,9-3 0 0,6 5 0 0,10-2 0 0,6 3 0 0,9 4 0 0,15-4 0 0,0 4 0 0,12-3 0 1,11 1 0 3,5-2 0 4,17 4 0 182,6 0 0-190,4 0 0 0,10 0 0 0,0 0 0 1,0 0 0-1,0 0 0 0,0 0 0 0,0 0 0 0,0 0 0 1,0 0 0-1,0-5 0 0,19-4 0 0,43-6 0 1,29 2 0 0,20 0 0-1,22 2 0 0,21 5 0 1,13 4 0-1,14-1 0 0,-5 3 0 0,-3 0 0 0,-18 0 0 0,-16 0 0 1,-11 0 0-1,-10 5 0 3,-11 7 0 4,-5-4 0-5,-15 3 0 7,-17 1 0 196,-13-3 0-205,-8 0 0 0,-12-7 0 0,0 2 0 1,-9-2 0-1,2-2 0 0,-2 0 0 0,-4 0 0 0,-4 0 0 0,-2 0 0 0,-5 0 0 0,-2 0 0 0,-7 0 0 0,1 0 0 0,-5 0 0 1,0 0 0-1,0 0 0 0,0 0 0 0,0 7 0 0,-34 2 0 1,-39 2 0-1,-28-1 0 0,-11-3 0 0,-24-4 0 0,-8-3 0 0,-10 0 0 1,0 0 0 1,6 0 0 180,-2 8 0-178,-1 4 0-4,7-2 0 0,15 3 0 0,11-4 0 0,16 2 0 1,16-4 0-1,21 3 0 0,20-7 0 0,25-1 0 0,9-2 0 0,11 0 0 0,0 0 0 0,0 0 0 0,0 0 0 0,0 0 0 0,11 0 0 0,33 0 0 1,24-15 0-1,31-3 0 0,26-4 0 0,33 0 0 0,27 1 0 0,4 11 0 0,4 2 0 176,-13 8 0-175,-11 0 0 0,-25 0 0 1,-26 0 0-2,-23 0 0 0,-21 0 0 0,-18 0 0 0,-22 0 0 0,-15 0 0 0,-11 0-14 0,-8 0-141 0,0 0-138 0,-27 0-174 0</inkml:trace>
    </iact:actionData>
  </iact:action>
  <iact:action type="add" startTime="25255">
    <iact:property name="dataType"/>
    <iact:actionData xml:id="d3">
      <inkml:trace xmlns:inkml="http://www.w3.org/2003/InkML" xml:id="stk3" contextRef="#ctx0" brushRef="#br0">2472 9406 46 0,'0'0'105'2,"0"0"13"-2,0 0-70 0,0 0-13 0,0 0 3 0,0 0 0 0,0 0 7 1,0 0 31-1,-1 0 19 3,1 0 4 171,0 0-16-174,0 0-10 0,0 0 2 0,0 0 8 0,0 0 6 0,0 0-10 0,0 0-13 0,0 0 5 0,0 0-1 1,0 0-17-1,0 0-12 0,0 0-9 0,0 0 0 0,0 0-7 0,0 0-1 0,0 0 0 0,1 0-8 0,13 0-3 0,-1 0 1 1,5 0 2-1,2 0-2 0,0 0-1 0,0 0 0 3,6 0 0 177,-3 0 4-180,4 0-5 1,-6 0 6-1,2 0-2 0,1 0-1 0,1 0-1 0,2-3 1 0,-1 3-4 0,0-3 1 1,-3 3-5-1,7-3 5 0,-2-1-5 0,6 3 3 0,-6-3-2 0,2-1-1 0,-2 2 1 0,-5-1-2 0,3 4 4 0,3 0-2 0,-1-1-1 1,2-2-1-1,1-1 2 0,3-2-5 0,0 4 4 2,-3-1-4 7,2 3 1 167,2 0 2-175,-5 0 1 0,-1 0 1-1,4 0-8 0,0 0 0 0,-1 0 0 1,2 0 0 1,5 0 0-1,-1 0 0-1,-1 0 0 0,5 0 0 0,-5 0 0 0,-3-6 0 0,-3 3 0 0,1 0 0 0,-4 0 0 0,2 3 0 0,2-2 0 0,1 2 0 0,0 0 0 0,1-3 0 0,0 3 0 1,0 0 0-1,4 0 0 182,2 0 0-179,-3 0 0-3,5 0 0 0,-5 0 0 1,4 0 0-1,0 0 0 0,-4 0 0 0,8 0 0 0,-4 0 0 0,-1 0 0 0,-1 0 0 0,-5 0 0 0,4 5 0 0,-1 1 0 1,3 1 0-1,-6 0 0 0,3-3 0 0,3 2 0 0,-3-3 0 0,2-3 0 0,5 0 0 0,5 0 0 0,1 0 0 0,6 0 0 1,2 0 0 6,-5 0 0-2,8 0 0 2,-3 1 0 175,0 3 0-182,-1-1 0 0,-8 0 0 0,4-1 0 0,-4 2 0 0,0-3 0 0,-2-1 0 0,1 4 0 1,4-4 0-1,2 0 0 0,-3 0 0 0,2 0 0 0,-4 0 0 0,0 0 0 0,-5 0 0 0,3 0 0 0,-2 0 0 0,4 0 0 1,-2 0 0-1,-3 0 0 0,1 0 0 0,-1 0 0 0,5 0 0 0,-9 0 0 4,1 0 0 180,-2 0 0-184,-4 0 0 0,2 0 0 0,0 0 0 1,0 0 0-1,5 0 0 0,4 0 0 0,-2 0 0 0,0-4 0 0,2 3 0 0,-1-3 0 0,-4 2 0 0,4-1 0 0,-4 0 0 0,5 3 0 0,-5 0 0 0,-1 0 0 1,-1 0 0-1,-1-4 0 0,-4 4 0 1,3-1 0 0,0 1 0-1,5 0 0 0,-1 0 0 2,1 0 0 5,1 0 0 177,2-3 0-183,0-1 0-1,5 2 0 0,-5-2 0 0,-8 2 0 0,1 2 0 0,-7-3 0 0,3 3 0 0,-3-2 0 0,-1 2 0 1,-2 0 0-1,-4 0 0 0,7 0 0 0,-5 0 0 0,8 0 0 0,-6 0 0 0,7 0 0 0,6 0 0 0,-1 0 0 0,-8 0 0 0,1 0 0 0,-5 0 0 1,-4 0 0-1,-6 0 0 0,8 0 0 8,-2 0 0 171,-5 0 0-177,3 0 0-2,-11 0 0 0,5 0 0 0,-3 0 0 0,-1 0 0 1,4 0 0-1,-2 0 0 0,2 0 0 0,-1 0 0 0,3 0 0 0,-2 0 0 0,0 0 0 0,-4 0 0 0,-3 0 0 0,0 0 0 0,-6 0 0 1,-3 0 0-1,0 0 0 1,0 0 0 0,0 0 0 0,0 0 0-1,0 0 0 0,0 13 0 2,-42 7 0 180,-14 9-74-182,23-15-185 0,2-2-172 0</inkml:trace>
    </iact:actionData>
  </iact:action>
  <iact:action type="add" startTime="35357">
    <iact:property name="dataType"/>
    <iact:actionData xml:id="d4">
      <inkml:trace xmlns:inkml="http://www.w3.org/2003/InkML" xml:id="stk4" contextRef="#ctx0" brushRef="#br0">15931 9331 420 0,'0'0'212'2,"0"0"-44"-1,0 0-22 195,0 0-45-196,0 0-10 0,0 0-10 0,0 0-2 1,0 0 2-1,0 0 16 0,51-9-22 0,-14 7 6 0,11-1-7 0,8 3-14 0,15-7-3 1,15 6-8-1,7-5-23 0,5 0-3 0,8 2 6 2,-3 3-4-2,9-3 0 0,8 1 2 0,7 3-7 1,8 0-20-1,2 0 0 0,-6 0 0 0,-6-8 0 0,-2-4 0 0,0 1 0 0,0-1 0 3,-9 0 0 3,-2 4 0 0,-12 3 0 183,-12 2 0-189,-5-2 0 1,-12 0 0-1,-13 5 0 0,-17 0 0 0,-20 0 0 0,-8 0 0 0,-10 0 0 0,-3 0 0 0,0 0 0 0,0 0 0 0,0 0 0 0,0 0 0 0,-7 0 0 0,-49 0 0 1,-24 0 0-1,-22 0 0 0,-17 0 0 0,-11 0 0 0,-13 0 0 0,5 0 0 0,-1 0 0 0,-2 0 0 0,-2 0 0 0,-11 0 0 4,3 0 0 192,-5 0 0-193,13 0 0-3,5-2 0 0,8 2 0 2,10 0 0-2,15 0 0 0,12 0 0 0,19 0 0 0,19 0 0 1,23 0 0-1,12 0 0 0,11 0 0 0,8 2 0 0,1 3 0 0,0-5 0 0,0 0 0 0,16 0 0 0,54 1 0 0,35 3 0 0,12-1 0 0,16-1 0 0,0-2 0 0,0 0 0 0,-2 3 0 1,5 1 0-1,-6-3 0 0,0 2 0 181,-6-3 0-181,-2 0 0 0,7 0 0 0,-2 0 0 0,0 0 0 0,-6 0 0 1,-8 0 0-1,-23 0 0 0,-8 0 0 0,-10 0 0 0,-13 0 0 0,-5 0 0 0,-17 0 0 0,-14 0 0 0,-15 0 0 0,-2 0 0 0,-6 0 0 0,0 0 0 1,0 0 0-1,0 0 0 0,0 0 0 0,-46 4 0 0,-40 19 0 0,-34-1 0 3,-10-4 0 178,-17-5 0-179,-1-3 0-2,-12-10 0 0,-10 0 0 0,2 0 0 0,-3 0 0 0,10 0 0 0,18 0 0 0,17-6 0 0,22 6 0 1,20 0 0-1,22 0 0 0,20 0 0 0,14 0 0 0,19 0 0 0,3 0 0 0,6 0 0 0,0 0 0 0,3 0-25 0,39 11-168 0,-16 1-92 0,-5 6-160 0</inkml:trace>
    </iact:actionData>
  </iact:action>
  <iact:action type="add" startTime="38029">
    <iact:property name="dataType"/>
    <iact:actionData xml:id="d5">
      <inkml:trace xmlns:inkml="http://www.w3.org/2003/InkML" xml:id="stk5" contextRef="#ctx0" brushRef="#br0">14985 6102 59 0,'0'0'190'2,"0"0"-105"-2,0 0-8 0,0 0-17 0,0 0 13 0,0 0-4 0,0 0 17 0,0 0 0 0,0 0-16 0,0 0-12 2,10 0 1 164,-1 0-9-164,6 0-10-2,6 0-3 0,-3 0 1 0,10 0-4 0,0 0-6 0,3-3 8 0,4-5-8 0,10 8 3 0,2-4 3 0,5 4 3 1,-2-2-8-1,8-2-3 1,-2 2-9-1,2-2 0 0,7 0 1 0,-4 0-8 0,4 4 6 0,6 0-6 1,-2 0 3-1,5 0 4 0,8 0 1 4,-10 0-10 1,4 0-1 170,-5 0 2-175,-2 0 4 0,-1 0-5 0,-5 0 0 1,-3 0 2-1,-5 0-3 0,1 0 4 0,-7 0-5 0,3 0 6 0,0 0-4 0,-2 0-3 0,2 0-1 0,-2 0-3 0,2 0 2 1,-6 0 2-1,3 0 3 0,1 0 13 0,-1 0-8 0,4 0-2 0,0 0-5 0,-4 0-3 0,-4 0 4 1,0 0-4 2,-3 0-1 179,2 0 3-181,-5 0 1-1,-1 0 5 0,-1 0 5 0,0 0 0 0,5 0-8 1,-1 0-2-1,-4 0-1 0,5 0 0 0,-5 0 6 0,-5 0 0 0,-4 0 3 0,-7 0-5 1,-3 0-4-1,-11 0-3 0,1 0-2 0,-8 0 0 0,2 0-2 0,-2 0-5 0,0 0-47 0,0 0-45 0,0-3-54 0,0-17-89 1,0 4-97 3,0-10-530 184</inkml:trace>
    </iact:actionData>
  </iact:action>
  <iact:action type="add" startTime="39192">
    <iact:property name="dataType"/>
    <iact:actionData xml:id="d6">
      <inkml:trace xmlns:inkml="http://www.w3.org/2003/InkML" xml:id="stk6" contextRef="#ctx0" brushRef="#br0">18928 3856 139 0,'0'0'325'1,"0"0"-234"-1,0 0-31 0,0 0 36 0,0 0-41 1,0 0-7-1,-144 38-6 0,120-31-3 0,-4 6 9 0,2 4-4 0,-1-2 5 0,-1 1-7 0,-2 1-17 0,5-5-14 0,-3-1 0 0,-2 4-6 5,7 2 11 183,-1 3 4-187,3 9 16-1,3 3 2 0,2 7-1 0,9 5-6 0,2 2-7 1,1-4 1-1,4 4-7 0,0-3-1 0,0 2-1 0,0 11 0 0,13-1-4 0,6-5-1 0,2 3-3 0,0-11 3 0,4-10-3 1,3-6 0-1,0-15 0 1,6-8 0 1,8-3-5-2,10 0-4 0,-2-5 2 0,3-21 2 0,-8-1-2 0,-5 2 2 1,-9-4 0 6,-8-8-3 182,-9-11 1-189,-11-10-1 0,-3-15 0 0,0 2-1 0,-14-3 1 0,-14 2-2 0,-4 6 1 0,-1 9-3 0,0 11-15 1,-1 14-58-1,-1 14-59 0,26 18-62 0,0 0-296 0</inkml:trace>
    </iact:actionData>
  </iact:action>
  <iact:action type="add" startTime="40543">
    <iact:property name="dataType"/>
    <iact:actionData xml:id="d7">
      <inkml:trace xmlns:inkml="http://www.w3.org/2003/InkML" xml:id="stk7" contextRef="#ctx0" brushRef="#br0">22929 4415 299 0,'0'0'115'1,"0"0"8"0,0 0-11-1,0 0-28 0,0 0-3 2,0 0 0 145,0 0-15-145,6-2 2-2,-6 2-7 1,0 0-15-1,0 0-9 0,0 0 12 0,-13 0-27 0,-8 0-9 1,-3 0-7-1,-4 0-2 0,3 0-4 0,0 0 0 0,-6 7-1 0,6 6 3 1,0 4 1-1,4 6-2 0,-3 0 7 0,3 8 4 0,4 3-5 0,0 1-3 6,10 3-1 151,0-2 2-157,2 2-2 0,5-1 3 0,0-2 1 0,0-4-2 0,0-2-2 0,0-1 1 0,19-2-2 0,11 3 5 0,3-3 9 0,-1-2-3 0,5-6-2 0,2-5 2 1,-4-8 3-1,-2-5 6 0,-4 0-10 0,4-5-6 0,1-30-5 0,-3-8 1 0,2-9 0 1,-4-4-2 6,-2-3 1 151,-9 0 0-158,-7 8 0 0,-11 5 3 1,0 9 1-1,0 7-2 0,0-3-1 0,-23 3-1 0,-1 2-1 0,-6 2 0 0,5 6 0 0,-1 3-2 0,8-1-9 0,-6 6-65 0,3 9-32 1,16 3-76-1,0 0-330 0</inkml:trace>
    </iact:actionData>
  </iact:action>
  <iact:action type="add" startTime="42114">
    <iact:property name="dataType"/>
    <iact:actionData xml:id="d8">
      <inkml:trace xmlns:inkml="http://www.w3.org/2003/InkML" xml:id="stk8" contextRef="#ctx0" brushRef="#br0">22642 5379 337 0,'0'0'103'2,"0"0"6"-2,0 0-33 0,0 0-33 0,0 0 11 0,0 0 16 0,0 0 6 0,0 83-9 0,0-42-20 0,-15-1-6 0,-4 0 8 0,-3 0-18 0,-6 0-7 1,-2 3 2-1,-10 1-4 0,-4-4-7 0,-7-1-4 0,-5 2 0 0,-1-3 2 0,-1-8 1 0,0-1-1 0,0-4-4 0,-7-4 8 0,-4 3-4 7,2-2 3 167,-13 0 8-174,-7 2-9 0,1-4 5 0,-9 0-7 0,2-5-1 0,0-7 0 0,1 1-2 0,0-9 3 0,-1 0-2 1,-2 0 0-1,1 0-1 0,3 0-3 0,1-7 0 0,6 2-4 0,1 2 1 0,-1 3 1 1,8 0 1 0,5 0-3 0,6 0 1-1,4 0 1 0,5 0-2 0,6 15 1 1,-5 4 0 1,3-2 0 4,2 4 0 1,1-1 3 199,5-1-2-202,-2 4-3-4,3-6 11 0,4-2-12 0,10 0 2 0,1-4-3 0,7 7 2 0,-3 2 0 1,-5 5 0-1,8 10 3 0,-4 3-1 0,1-5 1 0,5-1-2 0,-3 3-2 0,2-4 1 0,3-3-2 1,-4-1 0-1,5-2 0 0,-1-4 0 0,5-7-2 0,4-1 2 0,-3-3 2 0,7-7-2 0,-5 2-2 1,4-2 2-1,1 1 0 0,-2 1 0 1,0-2 0 4,2-1-1 190,1 1 1-192,3-3-1-3,-2 0 1 0,-1 7 0 0,-5 0 0 1,0 6 0-1,-2-2 0 1,-1 4 0 0,3-8 1-1,0-1-1 0,7-3-4 0,-2 1 1 1,3-4 0-1,0 0-2 0,-5 0-6 0,1 0-10 0,2-7 16 0,-4-15 2 0,-1-10 2 0,7-3-1 0,-1 2 2 0,-4 0 0 0,1 2 0 0,4-1 0 0,-3 7 1 1,3 1-1 3,0 11 0-3,-3 0 0 209,3 5 1-209,0 1 1-1,0 2-2 0,0 5 4 0,0-2-1 0,0 2 1 1,0 0 4-1,0 0 0 0,0 0 3 0,0 0 8 0,0 0-4 0,0 0-2 1,0 0 3-1,0 0 11 0,0 7 19 0,0 28-29 0,0 6-5 0,0 3 1 1,0-2 3-1,-5-1 0 0,-1-10-6 1,3-5-5-1,2-12 1 0,1-8 2 1,0-4 2 1,0-2-1-2,0 0 6 1,0 0 10 6,10 0-3-5,21 0-17 11,11 0 1-10,8 0 11 3,6-5 4 1,2-10 0 3,3 2-3-7,-4 1-4 297,-5 4 3-300,-9 1-9 0,-10 2 0 1,-8 2-4-1,-9 3-3 0,-3 0-1 0,-2-2-4 0,-5 2-8 0,4 0-51 0,-5 0-87 0,-5 0-74 0,0 0-148 0</inkml:trace>
    </iact:actionData>
  </iact:action>
  <iact:action type="add" startTime="45530">
    <iact:property name="dataType"/>
    <iact:actionData xml:id="d9">
      <inkml:trace xmlns:inkml="http://www.w3.org/2003/InkML" xml:id="stk9" contextRef="#ctx0" brushRef="#br1">17155 7046 372 0,'0'0'119'4,"0"0"-5"174,0 0-5-175,0 0-1-3,0 0-18 0,0 0-3 0,0 0-20 0,-64-15-9 1,36 15 1-1,-9 0-11 0,-5 0 10 0,1 20-20 0,-8 3-22 0,-4 4-6 0,4-6-4 0,-6 4-1 0,0 3 0 0,1-3 2 1,0 5 8-1,1-2 1 0,3-1 2 0,1-2-3 0,0 0-4 0,3 1-2 0,-1-1-5 0,3-2 1 3,2 3-1 216,5 6 3-219,0-2 3 1,8 7 0-1,-1-4 0 0,6 1-3 0,6 7 2 0,-1-3 2 0,-1-2-7 1,5 2 13-1,1-4 3 0,-2 3-11 0,3 0-2 0,1-2 0 0,-1-2 3 0,-4-6-6 1,3 7-2-1,0 4-2 0,1 3 3 0,3 8 2 0,-1 1 0 0,1 5-1 0,5-1 1 1,-3 1 4-1,5-3-5 0,3-1-3 0,-3-1 4 0,3-2 7 0,0 0-7 1,0 5-2 3,0 3-1 273,0 4 3-276,0 3 13-1,0 1-18 1,0 2 5-1,14-4 7 0,1-7-10 0,3 0 11 0,3-6-1 1,8-10 6-1,-1-1-11 0,6-3 2 1,6-3 0 1,5-4-6-2,1-3 7 0,11-4-3 0,1 2 1 0,7-3-3 1,0 3 2-1,6-3 0 0,-3-3-2 0,-2-3 2 0,0-8-4 0,4 1-1 1,2-5 1-1,4 4-1 0,7-3 4 0,-2 2 0 0,5 1 2 0,0-2 4 0,-1-2-4 0,-6-1-5 0,-2 3-1 0,-2-4-1 1,-2 0-1-1,2 0-1 0,2 0 1 0,5 0 0 1,1 0 0 4,-5 0 1 272,5-7-1-277,-8-6 0 0,-1 0 0 0,-7-3 1 0,-3 5 0 0,-2-4-1 1,-2 2 0-1,0-7 0 0,-4-4-1 0,-1-2 1 0,-7-2 0 0,1-5 0 0,-3 9 0 0,-4-5 1 1,-7-1-1-1,-2 3 0 0,1-8 0 0,-6 0-1 0,-7 1 2 1,-5 2-2-1,2 4 0 0,-4 2 1 0,3 1-1 0,-1-5 0 0,0 2 1 0,-1-3 0 0,0-1 0 1,-2 0 0-1,2-3 0 2,-3-1 0 1,-3-7-1-3,0 3 0 0,-6 0 0 0,5-4-2 0,-3 2 2 0,-2-2-2 1,4-2-1 3,-5 3 4-3,2-7 0 7,1 0 0 2,-2-4-2 311,-3-4 2-313,0 3 0-8,0-2 1 1,0-1-1-1,0-5 0 0,-3-2 0 1,-11-1 0-1,-2 3 0 0,4 5 0 0,-4 7-1 0,-2 5 2 0,-1 0-1 0,1 0 0 0,-6 0 0 1,4 4 0 1,-5-4-1 0,-5 6 1-1,2 5 1-1,-3 0-1 0,-6 9-1 0,3 1 0 0,-6-3 2 0,1 1-2 1,5-2 1-1,0 5 0 0,6-6 0 3,1 7 0-1,4 1 0-2,2 4 0 0,0 3 0 0,1 7 0 1,-4 0 0-1,3 4 0 0,-7-2 0 0,-2 4 2 0,-1-4 0 0,-3 0-2 0,0 5 2 1,-1-6-2-1,-11 7 2 0,4 0 5 0,-5 0 7 0,4 0-3 1,-4 0-2 5,-1 0 0-6,4 0 1 1,7 0-2 9,6 3-3-7,4-3-3 11,8 0 0-11,3 0-2 363,7 0 0-359,-1 4-2-7,-1 1 2 1,-1 11-4-1,-4 13-27 0,-8 15-83 1,-7 11-114-1,24-33-141 2,-9-2-841-1</inkml:trace>
    </iact:actionData>
  </iact:action>
  <iact:action type="add" startTime="47794">
    <iact:property name="dataType"/>
    <iact:actionData xml:id="d10">
      <inkml:trace xmlns:inkml="http://www.w3.org/2003/InkML" xml:id="stk10" contextRef="#ctx0" brushRef="#br1">16887 7117 482 0,'0'0'134'1,"0"0"-8"-1,0 0-1 0,0 0-37 0,0 0-13 1,0 0-29-1,0 0 0 0,-150-104 9 0,107 94 1 0,5-2 11 1,-7 2-5-1,-3 0-13 0,-7 2-10 3,-9-1-2 5,-1 3-13 215,-6 1-3-221,2-5 4-2,-3 5-3 0,4 0-3 1,3-3 1-1,3 8 4 0,0-5-9 0,9 5-2 0,-1 0-3 1,1-2-2-1,4-1 3 0,3 0 3 0,2 3 0 0,3 0 0 0,-1 0-4 1,1 0-2-1,1 0-1 1,3 0-2 2,-5 0-1-3,4 0-1 0,-4 13 11 0,4 0 0 0,2-2-6 0,5-2-3 0,3-1-4 1,-4-1 0-1,-4-2 0 0,2 7-1 0,-6-3 3 0,6 5-1 5,-1-1 2-4,4 2-2 251,2 0 1-252,1-2-3 0,8 0 1 0,-6-8-1 1,0 4 0-1,4-3 0 0,-2-1 0 0,-3 7 0 0,1-4 1 0,-5 7-1 0,-1 5 1 0,-8-1-1 0,11 5 0 0,-4-4 0 0,5 0-1 1,2-3 0-1,-1-2 1 0,2 3-1 0,-5-3 0 0,2 5 1 0,4 1 2 0,-7-3-2 0,8-1 0 0,-1 0 1 0,3-7-1 0,0 5 0 0,4-4 1 0,0 2-1 1,-6-4 0-1,7-1 0 0,1 0 0 0,0 1 0 0,-1-1 0 0,-5 7 1 5,0-2-1 181,-5 2 0-185,0 3 2 0,1-4-2 0,-3 7 1-1,3-5-1 1,-3-2-1-1,6 1 1 0,2-7 1 0,6 7-1 0,-3-4 1 0,0 4-1 0,0-1 0 0,-3-2 0 0,3-1 0 0,5 3 1 0,-1-3 1 0,6-1-1 0,-4-2 1 1,8-5 1-1,0-3-2 0,-1 2 0 0,4-2-2 0,0 0 2 0,0 0-1 2,0 0 1 5,-3 0-1-4,3 0 0 207,0 0 0-210,0 0-1 0,0 0 1 0,0-8-3 0,0-29 1 0,15-12 2 1,10-6 0-1,0 1 1 0,-1-3 0 0,1 2-1 0,2 4 0 0,-10 10-1 1,0 15 1-1,-7 13 0 0,-4 10 1 0,-6 3 0 0,0 0 0 0,0 0 0 0,0 0 2 0,0 0 0 1,0 25 6-1,-6 16-7 0,-9-1 0 0,-8 6-1 0,2 2 0 0,-3 4 1 0,3-1 1 1,-5-1 10 5,5-8-8 4,2-8 2-6,7-7 3 2,3-9 0 2,5-8 1 192,4-7 4-200,0-3 1 2,0 2 3-1,4 2 8 0,30-2-15-1,6-2-9 0,5 0 1 0,0 0 2 0,6 0 2 0,6 0-8 0,4 0 0 0,4-22 0 0,2-4-4 0,-9 3-5 0,-14 9-36 0,-12 10-70 0,-32 4-107 1,0 0-172-1</inkml:trace>
    </iact:actionData>
  </iact:action>
  <iact:action type="add" startTime="52047">
    <iact:property name="dataType"/>
    <iact:actionData xml:id="d11">
      <inkml:trace xmlns:inkml="http://www.w3.org/2003/InkML" xml:id="stk11" contextRef="#ctx0" brushRef="#br0">25970 9189 325 0,'0'0'300'1,"0"0"-127"0,0 0 7 1,0 0-55 204,0 0-25-204,181 10-1-2,-113-10 0 0,18 0-14 0,26 0-31 0,28 0 7 0,22 0-10 1,14 0-14 1,11-5 3-1,-4-7-6-1,-5 4-3 0,-15 3 5 1,-23 5-10-1,-12-4-4 0,-16 0-4 0,-13 4-5 0,-17 0-1 0,-20 0-3 0,-28 0-1 0,-18 0 7 0,-8-2-4 0,-8 2-11 0,0 0 0 0,-55 0-9 1,-50 0 9-1,-49-3 4 0,-34-6-1 3,-42 1 7-2,-15 3 5 7,-11 1-6-2,9 4-2 223,25 0-2-229,20 0-3 0,35 24-2 0,28-2 1 0,32-2 1 1,32-2-1-1,31-10 0 0,23-3-1 0,18-5 2 0,3 0-2 0,0 0 2 0,19 0-1 0,57 0-1 0,49 0 0 0,44 0 1 1,35 0 0-1,23 0-1 0,7 0 4 0,2 0 0 1,-14 0 0 0,-25-1 5-1,-28-8-8 0,-30-4 2 0,-21 3-3 0,-20-5 0 1,-18-3 0-1,-22 4 0 0,-23 3 0 0,-16 5 0 0,-8 3 0 3,-8 1 0 5,-3 2 0-4,0 0 0 313,0-6 0-317,-16 6-26 0,-36 0 13 0,-19 0-34 1,-8 0-51-1,2 26-84 0,45-6-126 0,7 4-432 0</inkml:trace>
    </iact:actionData>
  </iact:action>
  <iact:action type="add" startTime="56242">
    <iact:property name="dataType"/>
    <iact:actionData xml:id="d12">
      <inkml:trace xmlns:inkml="http://www.w3.org/2003/InkML" xml:id="stk12" contextRef="#ctx0" brushRef="#br0">2355 13192 352 0,'0'0'182'2,"0"0"-41"0,0 0-10 2,0 0-23 199,0 0-49-201,0 0 45-2,0 0-40 0,0 0 14 0,125 16-3 1,-96-10-13-1,2-6 16 0,11 3-32 0,5 0 2 0,5-3-13 0,9 0-3 0,1 0 0 0,12 0-4 0,3 0-2 1,1 0 3-1,4 0 0 0,-4 0-7 0,3 0-3 0,2 0 2 0,3 0-5 1,6 0 0-1,1-6-3 0,9-3 0 0,-7 4 1 1,0-2-5 0,-10 7 5-1,-11 0 6 3,8 0-4 5,-5 0-1 193,1 0-3-199,5 0-1-2,0 0 0 0,1 0-5 0,-5 0-3 0,-4 0-2 0,-7 0 2 0,-3 0 5 0,-2 0-1 0,2 0 1 0,1-5-2 0,4-3 0 1,8-4-1-1,1-1 1 0,2-2-2 0,-4 2-1 0,-3 2-3 0,5 5 0 0,-10 1 0 0,5 0 0 0,-1 2 0 1,1 0 0-1,-2-2 0 1,-1-2 0-1,-6 2 0 0,3-5 0 0,-3 6 0 2,1-2 0 2,2 3 0 215,-2-4 0-217,1 2 0-2,-2 0 0 0,-4-5 0 0,-2 5 0 0,6-4 0 0,-4 4 0 0,1-1 0 0,3 0 0 0,0 3 0 1,0-2 0-1,2 1 0 0,-2-2 0 0,-6 6 0 0,2 0 0 0,-8-2 0 0,5 2 0 1,-1-3 0-1,4 3 0 0,4 0 0 0,0 0 0 0,6 0 0 0,-1 0 0 0,-2-5 0 0,-4 5 0 0,-2 0 0 0,-7-4 0 0,2 4 0 1,3 0 0 2,-12 0 0 209,9 0 0-212,-12 0 0 0,6 0 0 0,-4 0 0 0,-5 0 0 0,-1 0 0 1,-1 0 0-1,1 0 0 0,1 0 0 0,2 4 0 0,4-1 0 0,-4 2 0 0,0-3 0 0,1 4 0 0,5-6 0 0,2 4 0 0,3-1 0 0,2-3 0 0,-5 2 0 0,3-2 0 0,-3 0 0 0,-2 0 0 1,-6 0 0-1,5 0 0 0,-3 0 0 0,3 0 0 0,-3 0 0 0,-6 0 0 5,4 0 0 158,-5 0 0-163,2 0 0 0,-1 0 0 0,-6 0 0 0,-3 0 0 0,-4 0 0 1,1 0 0-1,-4 0 0 0,-1-2 0 0,4 2 0 0,-3 0 0 0,-4-3 0 0,6 3 0 0,-3 0 0 0,-2 0 0 0,9 0 0 1,-5 0 0-1,1 0 0 0,-1 0 0 0,-4 0 0 0,4 0 0 0,-4 0 0 158,3 0 0-158,4 0 0 0,1 0 0 0,7 0 0 0,2 0 0 0,2 0 0 0,-8 0 0 0,-6 0 0 0,-8 0 0 0,-8 0 0 0,1 0 0 0,-5 0 0 1,-6 0 0-1,0 0 0 0,0 0-83 0,0 0-127 0,0 0-64 0,-14 0-111 0</inkml:trace>
    </iact:actionData>
  </iact:action>
  <iact:action type="add" startTime="59235">
    <iact:property name="dataType"/>
    <iact:actionData xml:id="d13">
      <inkml:trace xmlns:inkml="http://www.w3.org/2003/InkML" xml:id="stk13" contextRef="#ctx0" brushRef="#br0">14195 13057 526 0,'0'0'204'2,"0"0"-58"-2,0 0-42 0,0 0-36 0,0 0 0 0,0 0-12 0,0 0 13 1,124 2-10-1,-87-2-3 0,3 0 9 1,1 0-4 169,4 0-10-168,7 0-11-2,2 0-5 0,4-2-7 0,4 2-9 0,0-3-3 1,8-4 6-1,-8 4-3 0,6-2-1 0,-6 3 3 0,3-1-3 0,-5 3-2 0,3-7-4 0,5 6-3 0,2-8 1 0,1 1-3 1,0 5 3-1,-1-4-2 0,-5 4 4 0,3 3-2 0,-5 0 2 0,4-3-1 0,-3 1 1 7,4-1-3 1,1-1-3 160,8 2 1-167,0 2-2-1,-3-4-2 1,-1 4 1-1,-10 0 4 0,2 0 3 1,-11 0-1 0,-1 0 0-1,-4 0-3 0,-8 0-2 0,5 0-1 0,-1 0 1 0,-1 0-1 0,-1 0 0 0,1 0-1 0,5 0 0 1,0 0-3-1,1 0 1 0,-1 0 2 0,0 0 0 0,-3 4 2 0,3-2-1 0,-5-2-4 171,-3 0 2-171,1 4-2 0,-2-4 2 0,6 0-1 0,-6 0 3 0,7 0 0 0,-3 0-2 0,-2 0 4 0,-5 0-2 1,-2 0-4-1,-5 0 0 0,-6-4 0 0,1 2 0 0,2 2 0 0,-1 0 0 0,2-4 0 0,6 4 0 0,6-2 0 0,-1-1 0 0,-4 3 0 1,5 0 0-1,-9-2 0 0,0 2 0 5,-1-3 0 206,-2 3 0-209,-3-4 0-2,0 4 0 0,-7 0 0 0,-3 0 0 0,0 0 0 0,-11 0 0 0,4 0 0 0,-5 0 0 0,4 0 0 0,-1-3-41 1,7-4-86-1,1-11-122 0,-13 9-99 0,5-2-322 0</inkml:trace>
    </iact:actionData>
  </iact:action>
  <iact:action type="add" startTime="60777">
    <iact:property name="dataType"/>
    <iact:actionData xml:id="d14">
      <inkml:trace xmlns:inkml="http://www.w3.org/2003/InkML" xml:id="stk14" contextRef="#ctx0" brushRef="#br0">19519 12746 140 0,'0'0'236'1,"0"0"-113"-1,0 0 8 0,0 0-40 0,0 0 25 1,0 0 31 159,0 0-27-159,0 10-14 0,0-10-14-1,17 0-12 0,1 0-9 0,8 0-13 0,11 0-14 0,12 0 4 0,9 0-2 0,7 0-11 0,6-6-4 0,1-5-3 1,7-1 1-1,-1 0 9 0,1 6-6 0,-1 1 0 0,5-1-3 0,1 3-9 0,2 1-6 0,3 2-4 0,3 0 2 1,7-4-6 174,-3 4-2-173,3-2 0-1,-7 2-1-1,-3 0 6 0,-3 0 1 0,-3 0 3 0,-1 0 1 0,3 0-2 0,1 0-4 0,-8 0-3 0,0 0-5 1,1 0 0-1,2 0 0 0,-2 0 0 0,2 0 0 0,2 0 0 0,-2 0 0 0,2 0 0 0,3 0 0 0,-7 0 0 0,-7 0 0 0,-5 0 0 0,-2 0 0 1,0 0 0 172,1 0 0-172,7 0 0-1,-2 0 0 0,6 0 0 0,4 0 0 0,-5 0 0 0,5 0 0 0,-7 0 0 0,3 0 0 0,-1 0 0 0,-4 0 0 0,-7 0 0 0,-4 0 0 0,-2 0 0 0,-6 0 0 0,5 0 0 1,-5 0 0-1,8 0 0 0,0 0 0 0,1 0 0 0,-1 0 0 0,-2 0 0 0,-1 2 0 3,-7 2 0 156,-3-2 0-159,-1-2 0 1,2 3 0-1,-3-3 0 0,-11 0 0 0,-1 0 0 0,-3 0 0 0,-1 0 0 0,-5 0 0 0,5 0 0 0,-7 0 0 0,0 0 0 0,0 0 0 0,-3 0 0 0,-6 0 0 0,1 4 0 0,-2-2 0 1,4-2 0-1,-1 0 0 0,-6 0 0 0,4 0 0 155,-13 0 0-153,2 0 0-2,-3 0 0 0,0 0 0 0,0 0 0 0,0 0 0 0,-4 0-110 0,-50 0-102 0,-18-23-2 0,28 5-92 0,-1 7-471 0</inkml:trace>
    </iact:actionData>
  </iact:action>
  <iact:action type="add" startTime="63460">
    <iact:property name="dataType"/>
    <iact:actionData xml:id="d15">
      <inkml:trace xmlns:inkml="http://www.w3.org/2003/InkML" xml:id="stk15" contextRef="#ctx0" brushRef="#br0">14051 13019 697 0,'0'0'185'2,"0"0"-16"-2,0 0-50 0,0 0-55 0,0 0 14 0,0 0 9 0,185-114-17 0,-143 82-18 0,3-1 10 1,9-5-4-1,3 3 0 0,4-3 3 0,4 2-11 2,5-5 0 156,4-5-14-157,1 4-12 0,-7-4 1-1,2 1-3 0,-3 0-4 0,-2-1-5 0,0 3 0 0,-3-3-1 0,3 4-2 0,0 1 4 0,3 1-14 0,0 3 0 0,2-4 0 0,-4 7 0 0,7 0 0 1,2-3 0-1,-9 4 0 0,2 2 0 0,-11 3 0 0,1 3 0 0,-9-2 0 3,4 2 0 165,-4-1 0-168,6 3 0 0,0-1 0 0,2-1 0 0,0 2 0 0,0 0 0 0,-1-5 0 0,-2 3 0 0,-1-2 0 0,-4 1 0 1,-2 0 0-1,1 0 0 0,-4-2 0 0,6 3 0 0,-5-1 0 0,1 2 0 0,2-2 0 0,3 4 0 0,-4-2 0 0,5 4 0 0,-5 0 0 0,-2 0 0 5,0-3 0 155,-8-2 0-160,0-5 0 0,-2 5 0 1,-7-3 0-1,-2-2 0 0,1 3 0 0,1-2 0 0,-7-1 0 0,8-3 0 0,2-2 0 0,6 0 0 0,-3-2 0 0,-1 9 0 0,0-7 0 1,4-3 0-1,0 1 0 0,8-4 0 0,-3 3 0 0,2 3 0 0,1-6 0 0,4 4 0 158,-5 4 0-158,2-5 0 0,-2 3 0 0,-2 0 0 0,2 2 0 0,-3 1 0 0,-2 1 0 0,-2 4 0 1,-6 2 0-1,-1 1 0 1,-5 8 0-1,-6-2 0 0,-1 4 0 0,-8 5 0 0,1 1 0 0,-4 0 0 0,-3 1 0 0,1 2 0 0,-5 0 0 0,0 2 0 0,0-1 0 1,0 4 0 164,0 0 0-164,0 0 0-1,0 0 0 0,-9 0 0 0,-37 12 0 1,-12 11 0-1,-7-3 0 0,-6-3 0 0,-4-6 0 0,4 1 0 0,3-4 0 0,1 4 0 0,14 0 0 0,4 1 0 0,15-4 0 0,15 0 0 0,10-7 0 0,9-2 0 0,0 3 0 0,0-3 0 0,0 0 0 0,0 0 0 162,0 0 0-161,1 3 0-1,44 1 0 0,12-1 0 0,22-3 0 0,-4 0 0 0,4-3 0 0,-1-21 0 0,-8 5 0 0,-17 2 0 0,-12 4 0 0,-17 8 0 0,-14 3 0 0,-7 2 0 1,-3 0 0-1,0 0 0 0,0 0 0 0,0 11 0 0,0 28 0 0,0 16 0 0,-11-1 0 0,-7-1 0 5,3-3 0 177,-6 0 0-182,8-5 0 0,0-7 0 0,7-8 0 1,1-9 0-1,1-6 0 0,-1-10 0 0,5-1 0 0,-1-4 0 0,-2 0-22 0,0 0-103 0,-1 0-76 0,1 0-109 1,3 0-235-1</inkml:trace>
    </iact:actionData>
  </iact:action>
  <iact:action type="add" startTime="65091">
    <iact:property name="dataType"/>
    <iact:actionData xml:id="d16">
      <inkml:trace xmlns:inkml="http://www.w3.org/2003/InkML" xml:id="stk16" contextRef="#ctx0" brushRef="#br0">18990 9846 583 0,'0'0'123'2,"0"0"24"-2,0 0-56 0,0 0 2 0,0 0-4 0,0 0 5 0,0 0 0 0,111-42-17 1,-83 16-20 192,0-2-21-193,6-7-4 0,-6 1-12 0,-3 0-4 0,-3-1 1 1,-2 2-10-1,-6-4-4 0,4 10-1 0,-9 6-1 0,-2 7 1 0,-2 9 1 0,-5 5 3 0,0 0 1 1,0 0 1-1,0 0 7 0,0 0 5 0,0 0 8 0,0 0 7 0,3 14 6 0,6 23-20 0,-5 9-18 0,8 7 1 0,-3 5 1 0,-3 6-1 0,4 2 2 1,2-3 0 9,0-5 1-9,1-13-2 206,2-7 3-206,3-10-1-1,-6-5 0 0,5-3 0 0,-9-6-1 0,5-3 0 0,-6-4-2 0,-7-4 0 0,0-3-4 0,0 0 2 0,0 0-2 0,0 0-3 1,0 3-2-1,-17-1-1 0,-23 6 4 1,-12-3 2 0,-6 2-1-1,-1-1 0 0,-6 1 0 0,4-2-2 1,15-3 2-1,9 1 0 0,18-3 1 0,9 0 0 0,10 0 0 0,0 0 4 0,0 0-2 3,0 0 10 3,0 0 0 0,25 0 1 207,21 0-9-213,15 0 9 0,5 0 6 0,11 0-2 0,6 0-2 0,-2 0 2 1,-2-5-2-1,-2 0 2 0,-6-2-4 1,-9 7 6-1,-6 0-12 0,-14 0-2 0,-14 0 0 0,-9 0-2 0,-15 0-3 1,-4 0 0-1,5 0 0 0,-5 0 0 1,0 0 0 0,0 0 0-1,0 0 0 0,0 0-3 1,0 0-2-1,-36 0 3 0,-21 0 2 0,-14 4 0 0,-2-1-1 0,-1 4-1 2,4-7 2 2,5 0 0 3,8 0 0 214,6 0-2-221,20 0 1 0,13 0 1 1,5 0 1-1,6 0-1 0,7 0 1 0,-3 0 0 0,3 0 0 0,0 0 0 0,0 0 0 0,0 0-1 0,0 0 1 0,0 0-1 1,0 0 0-1,0 0 0 0,0 0-3 0,0 0 0 0,0 0-3 0,0 0 2 0,0 0 0 0,0-25 3 0,0-12 0 1,0-4 1-1,0-11 0 0,0-11-1 0,0-2 0 0,0-4 1 2,-13 3 0-2,1 6-1 3,3 5 1 2,1 7 0 4,5 2-1 289,3 9-1-293,0 8 2-2,0 13 0-2,-1 13 1 0,1 3-1-1,0 0 0 0,0 0 1 0,0 0-1 0,0 0 1 0,-4 0 0 1,4 0 0-1,0 0-1 0,0 0 0 0,0 0 0 0,-5 0 0 0,5 0 0 0,-4 7-1 1,-8 16 1-1,4 8 1 0,-12 6 1 0,-1-2-2 0,-4-2-2 0,-12 0 2 0,4-1-2 1,-2-1 2-1,-2 1 0 0,3 2-1 0,-3-5 1 1,12-1 1 1,8-8-1-1,5-10 0-1,9-5 0 0,3-5 0 0,0 0 1 0,0 0-1 0,0 0 0 0,0 0 1 0,0 0 0 1,0 0-1-1,29-17 0 1,11-12 1 3,1-3 0-3,5-8-1 10,7-3 1-7,-8 3 0 370,-1 0 0-367,-10 5-1-7,-1 4 0 0,-4 4 1 1,-8 11-1-1,-5 3 0 0,-4 4 0 0,0 2 1 0,-8 4-1 0,-4 3 0 1,0 0 0-1,0 0 1 0,0 0 1 0,8 0 3 0,5 32 3 0,-1 21-8 0,0 10 2 1,1 2 4-1,-3 1-6 0,1 2 0 0,-4-7 0 0,6-6 0 0,-5-13 0 1,1-13 0-1,-2-14 0 0,-3-9 0 0,-1-6 0 0,3 0 0 1,-6 0 0-1,3 0 0 1,-3 0 0 1,0 0 0-1,0 0 0-1,0 0 0 0,0 0 0 1,0 0 0-1,0 0 0 0,8 0 0 0,5 8 0 0,11 0 0 1,4 5 0-1,1 0 0 0,1-2 0 0,10-2 0 0,1 3 0 0,7-7 0 1,-10-1 0-1,-4-4 0 0,-10 0 0 0,-11 0 0 1,-5 0 0 3,-8 0 0-2,0 2 0 10,0-2 0-10,0 2 0 315,0 3 0-315,-21 0 0-2,-31 0 0 0,-19-2 0 1,-3 1 0-1,-12-1 0 0,-1-3 0 0,-2 5 0 0,-8 0 0 0,0 3 0 0,9 2 0 0,9 1 0 0,14-5 0 0,21-3 0 1,18-3 0-1,13 0 0 0,9 0 0 0,4 0 0 0,-3 0 0 0,-3 0 0 0,6 0 0 0,0 0 0 0,0 0 0 0,0 0 0 0,0 0 0 0,18 0 0 0,32 0 0 0,15 0 0 0,3-3 0 0,12-3 0 0,7 0 0 0,-1 1 0 1,3 5 0-1,-6-3 0 0,-6 3 0 0,-12 0 0 0,-21 0 0 0,-23 0 0 0,-14 0 0 0,-7 0 0 0,-7 0-100 0,-26 0-222 0,-2 0-118 4</inkml:trace>
    </iact:actionData>
  </iact:action>
  <iact:action type="add" startTime="77564">
    <iact:property name="dataType"/>
    <iact:actionData xml:id="d17">
      <inkml:trace xmlns:inkml="http://www.w3.org/2003/InkML" xml:id="stk17" contextRef="#ctx0" brushRef="#br0">27918 12850 378 0,'0'0'170'4,"0"0"15"-4,0 0 2 2,0 0-59-2,0 0-4 0,0 0-17 0,0 0 17 0,0 0-18 0,209 0-32 0,-128 3-11 0,26 4 5 1,24-7-20-1,28 5-4 0,18 0-7 0,20 3 2 0,6 2-12 0,13 1 5 0,13 0-1 0,10 2-8 0,-1-2-4 0,8-2-12 5,1-4 3-5,6-5-4 8,6 0 4 220,-5 0-10-226,-12 3 0-1,-23 2 0 0,-21 3 0-1,-22 1 0 0,-24-4 0 0,-17 1 0 0,-21-6 0 0,-27 0 0 1,-33 0 0-1,-28 0 0 0,-15 0 0 0,-4 0 0 0,-7 0 0 0,-3 4 0 0,-78 14 0 0,-48 2 0 0,-55-2 0 0,-35 1 0 0,-44-15 0 0,-33-4 0 0,-16 0 0 0,-8-2 0 1,15-19 0-1,3 14 0 0,2 4 0 0,5 3 0 0,4 0 0 0,16 0 0 0,17 0 0 1,20 0 0 6,29 5 0 2,23 10 0 221,27-2 0-230,28 2 0 0,31 3 0 0,28-8 0 0,27 2 0 0,22-7 0 0,12-5 0 1,11 0 0-1,0 0 0 0,0 0 0 0,51-5 0 0,26-17 0 0,31-1 0 0,40-3 0 0,43-3 0 0,47 6 0 0,28 6 0 1,13 8 0-1,0 9 0 0,-5 0 0 0,-18 0 0 0,0 23 0 0,3 7 0 0,4-9 0 0,20-5 0 0,6-7 0 0,-8-9 0 1,-22 0 0-1,-34 0 0 0,-30-9 0 0,-25-10 0 4,-38 2 0 225,-25 3 0-226,-35 3 0-3,-26 0 0 0,-16 4 0 0,-14 1 0 0,-12 4 0 0,4-1 0 0,-8 3 0 0,0 0 0 0,-55 0 0 1,-71 0 0-1,-62 20 0 0,-50 6 0 0,-49-1 0 0,-33-12 0 0,-17-11 0 0,-12-2 0 0,13 0 0 0,1-5 0 0,7-15 0 0,1-1 0 0,19 14 0 1,25 3 0-1,40 4 0 0,38 0 0 0,40 0 0 0,45 7 0 0,39 3 0 1,34-3 0-1,29-6 0 0,15-1 0 222,3 0 0-219,10 0 0-3,58 0 0 0,49 0 0 0,54 0 0 0,61 0 0 0,52 0 0 0,51 0 0 0,20 15 0 0,0-6 0 1,0-9 0-1,-3 0 0 0,14-4 0 0,8-21 0 0,-13-4 0 0,-10-6 0 0,-49 2 0 0,-37 1 0 0,-39-1 0 0,-54 13 0 0,-33-2 0 0,-40 9 0 0,-29 0 0 1,-33 2 0-1,-14 6 0 0,-17 1 0 0,-6 4 0 2,0 0 0-1,-37 0 0-1,-57 15 0 2,-51 16 0 4,-39 4 0 348,-48 2 0-354,-45 0 0 0,-54-3 0 0,-47-7 0 0,-17-19 0 0,-2-8 0 1,29 0 0-1,23 0 0 0,25 0 0 1,38 0 0-1,12 3 0 0,31 20 0 0,42 2 0 1,33 0 0-1,57-5 0 0,39-7 0 0,37-4 0 2,19-3 0-1,9-4 0-1,3 1 0 0,0-3 0 0,52 2 0 0,54 2 0 0,51-1 0 1,45 5 0-1,43-4 0 0,22 1 0 0,11-5 0 0,-1 0 0 1,-5 0 0-1,-12 0 0 0,-4-14 0 0,-23 2 0 0,-13 9 0 1,-27 3 0-1,-32 0 0 0,-28 0 0 0,-31 0 0 0,-31 0 0 0,-29 0 0 1,-26 3 0-1,-12-3 0 0,-4 0 0 0,0 6 0 0,-62 0 0 1,-74-1 0 2,-86 1 0-2,-61-6 0 8,-52 0 0-8,-16-6 0 10,2-16 0-8,4 2 0 10,32 12 0-6,26 8 0-7,42 0 0 387,45 0 0-385,52 5 0 2,53 7 0-4,46-5 0 0,36-1 0 1,13-6 0-1,30 0 0 0,52 0 0 0,41 5 0 0,28 10 0 1,9 11 0 0,1 6 0 0,-11-1 0-1,-12 1-136 0,-23-19-112 0,-94-9-108 0,-8-4-495 0</inkml:trace>
    </iact:actionData>
  </iact:action>
  <iact:action type="add" startTime="80475">
    <iact:property name="dataType"/>
    <iact:actionData xml:id="d18">
      <inkml:trace xmlns:inkml="http://www.w3.org/2003/InkML" xml:id="stk18" contextRef="#ctx0" brushRef="#br0">33003 10206 481 0,'0'0'230'3,"0"0"-93"-3,0 0-4 0,0 0-64 0,0 0-17 0,0 0 2 0,0 0 3 0,114-131-3 0,-99 84 2 0,3-7 12 0,2-4-3 1,-2-12-19-1,6 0-13 0,-4-1-2 0,6-2-1 0,-6 0-3 0,1-3-5 0,-2-7 0 1,-2-7-7-1,-4-10 2 0,3-9 6 0,-8-2-5 0,-4-5-5 0,5-9-4 0,-9-7 4 0,0-9-7 0,0 5 3 1,0 6-2 6,0 6 3 184,0 9-4-191,0-2 1 0,0 2-1 0,0-2 0 0,0 2-3 0,0 4 0 0,-5-5 0 0,-3 1-2 0,-9-2 0 0,-3 5-1 0,-1 1 1 1,-4 4 0-1,-2 4-1 1,-3 3 1 0,1 2 0-1,-1 1-1 0,-5 0 0 0,-1-6 1 0,-2 2 1 0,-7 0 3 0,-1 12 2 0,-10 10-4 0,-2 5 1 0,-8 6 1 0,-11 5-1 2,-6 6 0 4,-6 4-1 0,0-3 0 5,4 4 2 210,-4 1 1-218,-6-2-2-3,-3-9 3 0,-10-4-2 0,-4-3-1 0,5 0-1 0,4 3-2 0,8 3 1 0,9 7 4 0,8 6 2 1,4 4 4-1,9 6-6 0,-5-5-2 0,-4-10 1 0,-4 2-1 1,-1-15 2-1,-1 2-4 0,2 3 4 0,-1-2-2 0,17 5 1 0,-1 5 0 0,8-1-1 0,0 5-1 0,0-2 1 0,5-2-1 1,-2 0 0-1,8-8 1 0,2 3-1 1,-2 0-1 0,0 3 0 2,2 5 1 3,5 12-3 214,11 8 0-217,8 11 0-3,7 11 1 0,6 0-1 1,5 9 0-1,0-3 0 0,0 1 2 0,0 3-1 0,0 0 0 0,0 0 2 0,0 0-2 0,0 0-1 0,0 0 5 0,0 0-1 0,0 0-4 0,-3 18 0 1,3 24 0-1,0 16 0 0,0 10 0 0,0 13 0 0,19 11 0 0,-1 0 0 0,-7 0 0 0,4-15 0 0,-7-14 0 1,-5-12 0-1,-3-19 0 0,0-12 0 0,0-13 0 0,0 0 0 7,0-7 0 225,0 0 0-232,0 0 0 0,0 0 0 1,0-20 0-1,-17-33 0 0,-8-19 0 0,-7-12 0 0,3-2 0 0,-2-1 0 0,5 11 0 0,8 18 0 1,11 15 0-1,7 20 0 0,0 11 0 0,0 7 0 0,0-2 0 0,0 2 0 0,0 3 0 0,0-4 0 0,7-6 0 0,9-1 0 1,9-5 0-1,12 1 0 0,8 6 0 1,17 4 0-1,12 7 0 2,9 0 0-2,6 0 0 1,2 0 0-1,-5 0 0 0,-1 7 0 2,-10 6 0 6,-7 2 0 283,-6 3 0-291,-8-1 0 0,-13-1 0 1,-16-7 0-1,-9-1 0 0,-11-1 0 1,-2-7 0-1,-3 0 0 0,0 0 0 0,0 0 0 0,0 2 0 0,0 14 0 0,10 9 0 0,5 18 0 1,-2 11 0-1,-7 3-213 0,-6-34-88 0,0 0-217 0</inkml:trace>
    </iact:actionData>
  </iact:action>
  <iact:action type="add" startTime="82324">
    <iact:property name="dataType"/>
    <iact:actionData xml:id="d19">
      <inkml:trace xmlns:inkml="http://www.w3.org/2003/InkML" xml:id="stk19" contextRef="#ctx0" brushRef="#br0">26004 3040 239 0,'0'0'648'3,"0"0"-494"-1,0 0 6 3,0 0-6 0,205 0-25 267,-108 16-14-272,35-1 0 0,32 2-35 1,44 1 8-1,36-1-10 1,38-7-24 1,29 0-21 0,30-10-33-2,18 0 0 0,11 5 0 0,6 1 0 0,-6 8 0 0,-9 3 0 1,-19-3 0-1,-15 1 0 0,-28-9 0 0,-27-6 0 0,-35 0 0 0,-53 0 0 1,-48 0 0-1,-62 0 0 0,-37 0 0 0,-25 0 0 0,-12 0 0 1,0 0 0-1,-37 0 0 0,-76 11 0 2,-60 9 0 0,-56-7 0-2,-45-13 0 0,-52 0 0 0,-45 0 0 0,-47-20 0 0,-28-22 0 0,12-4 0 1,22-2 0-1,41 11 0 7,32 11 0-6,22 14 0 11,20 12 0-9,23 0 0 9,39 23 0-11,40 6 0 11,48-3 0-8,51-6 0 415,43-8 0-419,27-9 0 0,16-3 0 0,10 0 0 1,0 0 0-1,36-18 0 0,35-4 0 0,31 7 0 0,34 4 0 0,36-2 0 0,48-4 0 1,38-3 0-1,35-3 0 0,26-2 0 0,29 2 0 0,22 3 0 0,18 5 0 0,-2 3 0 1,-4 7 0-1,-29-3 0 0,-34 3 0 0,-35-5 0 1,-50 5 0-1,-39 2 0 0,-49 3 0 0,-46 0 0 2,-46 0 0 0,-30 0 0-2,-17 0 0 0,-7 0 0 0,-10 0 0 0,-82 0 0 0,-72 0 0 0,-56 23 0 0,-68 9 0 1,-59-4 0-1,-63-9 0 0,-46-9 0 0,-12-10 0 0,21 0 0 0,34 0 0 1,39-21 0-1,34-2 0 0,23 1 0 0,34 1 0 0,44 9 0 0,48 10 0 0,56 2 0 1,57 0 0-1,33 0 0 0,29 0 0 0,8 0 0 0,8 0 0 0,0 0 0 0,8 7 0 1,42 11 0 3,30 1 0-3,38 0 0 7,47 1 0-1,57 0 0 6,57-3 0-10,50 1 0 10,54-7 0-6,38-2 0-7,33-9 0 13,14 0 0-10,-4-3 0 9,-30-29 0-8,-40 4 0 398,-33 5 0-393,-25 11 0-9,-17 12 0 0,-30 0 0 0,-33 0 0 1,-55 0 0-1,-60 0 0 0,-60-3 0 0,-36 1 0 0,-32 2 0 1,-9 0 0-1,-4 0 0 0,-57 0 0 0,-74 0 0 0,-77 17 0 0,-76 2 0 1,-48-3 0-1,-39-5 0 0,-47-6 0 1,-33-5 0 1,-45 0 0-2,-12-8 0 0,23-30 0 1,34-4 0-1,38 9 0 0,24 13 0 0,19 12 0 0,25 8 0 0,43 0 0 0,43 20 0 1,55 18 0-1,56 2 0 0,46-2 0 0,39-13 0 0,31-14 0 1,23-4 0-1,6-7 0 0,3 0 0 0,0 0 0 0,12 0 0 1,46 0 0-1,30 5 0 0,51 10 0 0,54-2 0 0,76-4 0 0,61-9 0 0,61 0 0 1,47 0 0-1,34-5 0 0,24-16 0 0,5-2 0 1,-9 6 0 3,-41-5 0-3,-41-5 0 3,-38-4 0 6,-47-6 0-10,-21-1 0 2,-51 5 0-1,-48 9 0 9,-61 10 0-7,-66 8 0 1,-38 6 0 4,-32 0 0 1,-8 0 0-3,0 0 0 3,-61 14 0-3,-85 38 0 398,-85 13 0-404,-89 14 0 1,-53-13 0-1,-68-7 0 0,-49-15 0 0,-31-27 0 1,5-17 0-1,36 0 0 0,50-4 0 0,48-9 0 1,41 0 0-1,54 13 0 0,58 0 0 1,68 10 0 1,64 10 0-1,56-6 0 1,41 3 0-2,56-12-186 1,26 10-287-1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3:06:19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56">
    <iact:property name="dataType"/>
    <iact:actionData xml:id="d0">
      <inkml:trace xmlns:inkml="http://www.w3.org/2003/InkML" xml:id="stk0" contextRef="#ctx0" brushRef="#br0">8451 6278 689 0,'0'0'0'4,"0"0"175"-3,0 0-175-1,0 0 168 6,0 0-168-6,0 0 127 8,0 0-127-8,0 0 95 9,0 0-95-9,0 0 76 7,0 0-76-6,0 0 77 6,0 0-77-7,0 0 85 8,0 0-85-8,0 0 40 6,0 0-40-6,111 0 69 11,-111 0-69-11,58 0 59 3,-58 0-59-2,71 8 55 8,-71-8-55-9,89 2 44 6,-89-2-44-6,105 0 38 8,-105 0-38-8,120 0 31 6,-120 0-31-6,122 0 23 9,-122 0-23-8,140 0 15 6,-140 0-15-7,134-10 11 10,-134 10-11-10,144-18 17 4,-144 18-17-3,133-17 10 10,-133 17-10-10,114-18 8 3,-114 18-8-3,98-13 19 5,-98 13-19-6,81-9 22 5,-81 9-22-5,71-8 16 12,-71 8-16-12,58-7 12 7,-58 7-12-6,49-3 12 4,-49 3-12-5,28 0 11 6,-28 0-11-6,20 0 11 10,-20 0-11-10,8 0 11 9,-8 0-11-9,6 0 11 6,-6 0-11-6,0 0 7 4,0 0-7-4,0 0 0 9,0 0 0-9,0 0 0 7,0 0 0-6,-55 0 0 7,55 0 0-8,-102 14 3 7,102-14-3-7,-144 17 0 6,144-17 0-5,-171 9 0 7,171-9 0-8,-185 5 0 10,185-5 0-10,-190 4 0 6,190-4 0-5,-179 6 0 4,179-6 0-5,-163 8 0 9,163-8 0-9,-153 10 0 6,153-10 0-6,-131 11 0 7,131-11 0-7,-112 9 0 7,112-9 0-7,-86 8 0 8,86-8 0-6,-64 10 0 5,64-10 0-7,-41 10 0 6,41-10 0-6,-21 2 0 9,21-2 0-9,-10 3 0 7,10-3 0-7,-3 0 0 8,3 0 0-8,0 0 0 6,0 0 0-6,0 0 0 8,0 0 0-8,3 0 0 8,-3 0 0-8,59 0 0 9,-59 0 0-9,95 0 0 6,-95 0 0-6,120 2 0 6,-120-2 0-5,133 0 0 7,-133 0 0-8,140 0 0 10,-140 0 0-10,153 0 0 5,-153 0 0-4,143 0 0 5,-143 0 0-5,135 0 0 7,-135 0 0-8,126 0 0 7,-126 0 0-7,99 0 0 5,-99 0 0-4,75 0 0 9,-75 0 0-10,58 0 0 6,-58 0 0-5,34 0 0 6,-34 0 0-7,21 0 0 6,-21 0 0-6,9 0 0 8,-9 0 0-8,0 0 0 7,0 0 0-7,0 0 0 9,0 0 0-9,0 0 0 5,0 0 0-5,-24 0 0 10,24 0 0-10,-87 15 0 7,87-15 0-7,-127 15 0 8,127-15 0-8,-151 11 0 5,151-11 0-4,-157 7 0 9,157-7 0-10,-144 1 0 7,144-1 0-7,-126 7 0 7,126-7 0-7,-109 5 0 7,109-5 0-6,-87 8 0 6,87-8 0-7,-67 10 0 7,67-10 0-7,-37 2 0 8,37-2 0-8,-21 6 0 6,21-6 0-6,-3 0 0 8,3 0 0-8,0 0 0 7,0 0 0-4,24 7 0 3,-24-7 0-6,87 10 0 6,-87-10 0-6,128 14 0 9,-128-14 0-8,153 14 0 5,-153-14 0-6,150 10 0 8,-150-10 0-7,127 6 0 4,-127-6 0-5,102 5 0 7,-102-5 0-5,76 3 0 6,-76-3 0-8,44 3 0 6,-44-3 0-6,24 0 0 7,-24 0 0-7,4 0 0 8,-4 0 0-8,0 0 0 8,0 0 0-8,0 0 0 9,0 0 0-9,-41 3 0 7,41-3 0-7,-76 0 0 7,76 0 0-7,-99 2 0 8,99-2 0-8,-100 6 0 7,100-6 0-7,-98 9-49 6,98-9 49-6,-86 15-136 8,86-15 136-8,-78 20-224 7,78-20 224-5,-17 8-331 5,17-8 331-6,-10 10-779 4,10-10 779-5</inkml:trace>
    </iact:actionData>
  </iact:action>
  <iact:action type="add" startTime="6232">
    <iact:property name="dataType"/>
    <iact:actionData xml:id="d1">
      <inkml:trace xmlns:inkml="http://www.w3.org/2003/InkML" xml:id="stk1" contextRef="#ctx0" brushRef="#br0">3519 9535 84 0,'0'0'0'3,"0"0"119"-3,0 0-119 1,0 0 88 6,0 0-88-7,0 0 80 8,0 0-80-8,0 0 53 8,0 0-53-8,0 0 79 6,0 0-79-6,0 0 75 8,0 0-75-8,0 0 117 8,0 0-117-8,-63-6 140 7,63 6-140-7,0 0 134 7,0 0-134-7,0 0 122 10,0 0-122-10,0 0 108 6,0 0-108-6,0 0 100 6,0 0-100-6,0 0 103 8,0 0-103-8,0 0 86 8,0 0-86-8,17 0 67 8,-17 0-67-8,69 0 54 7,-69 0-54-7,102 0 36 8,-102 0-36-8,119 0 40 9,-119 0-40-9,136 0 39 14,-136 0-39-13,139-5 33-1,-139 5-33 0,142-11 40 34,-142 11-40-33,129-16 29-1,-129 16-29 0,103-14 26 0,-103 14-26 0,82-12 17 0,-82 12-17 0,49-8 15 0,-49 8-15 1,25-5 16 7,-25 5-16-8,15-2 9 8,-15 2-9-8,1 0 6 6,-1 0-6-5,0 0 1 6,0 0-1-7,0 0 2 9,0 0-2-9,-62 0 0 7,62 0 0-7,-107 0 3 5,107 0-3-5,-149 0 1 9,149 0-1-8,-167 0 0 5,167 0 0-6,-168 0-4 9,168 0 4-9,-161-7-2 6,161 7 2-6,-142-8-1 8,142 8 1-7,-114-7-1 6,114 7 1-7,-86-3 0 9,86 3 0-9,-53-3-2 5,53 3 2-5,-28 0 0 7,28 0 0-7,-10 0 1 8,10 0-1-8,0 0 3 9,0 0-3-9,0-2 0 6,0 2 0-6,29 0 1 8,-29 0-1-8,93-3 2 8,-93 3-2-8,134 0 2 8,-134 0-2-8,156 0 2 7,-156 0-2-7,146 0 2 7,-146 0-2-7,131 11 3 9,-131-11-3-9,99 17 2 7,-99-17-2-6,73 18 6 5,-73-18-6-6,50 7 1 6,-50-7-1-5,21 7 4 6,-21-7-4-7,10 6 0 9,-10-6 0-8,0 0 0 4,0 0 0-5,0 2 0 8,0-2 0-8,-3 0-2 8,3 0 2-8,-62 0-4 8,62 0 4-8,-95 0-3 6,95 0 3-6,-122 0 0 8,122 0 0-8,-117 0-2 8,117 0 2-7,-110 0 0 6,110 0 0-6,-84 0 1 5,84 0-1-6,-58 3 2 7,58-3-2-7,-32 6 0 8,32-6 0-8,-14 0 1 8,14 0-1-8,0 0 1 7,0 0-1-7,0 0 2 7,0 0-2-7,52 4 6 9,-52-4-6-9,105 5 16 7,-105-5-16-7,138 12 7 5,-138-12-7-5,149 14 2 9,-149-14-2-9,130 17 3 7,-130-17-3-7,107 14 2 9,-107-14-2-9,71 13 4 5,-71-13-4-5,33 5 1 9,-33-5-1-9,14 0 0 8,-14 0 0-8,0 3 0 9,0-3 0-9,0 2-1 6,0-2 1-6,-29 3 0 7,29-3 0-7,-73 6 0 8,73-6 0-7,-102 2-2 6,102-2 2-7,-123 7 2 6,123-7-2-6,-103 5-2 8,103-5 2-7,-89 10 0 7,89-10 0-8,-74 7 0 7,74-7 0-7,-49 9-1 7,49-9 1-6,-24 4 0 4,24-4 0-5,-17 0-24 10,17 0 24-10,0 0-91 7,0 0 91-7,28 0-181 5,-28 0 181-3,41 0-315 5,-41 0 315-7,54 2-826 8,-54-2 826-8</inkml:trace>
    </iact:actionData>
  </iact:action>
  <iact:action type="add" startTime="9208">
    <iact:property name="dataType"/>
    <iact:actionData xml:id="d2">
      <inkml:trace xmlns:inkml="http://www.w3.org/2003/InkML" xml:id="stk2" contextRef="#ctx0" brushRef="#br0">17850 7330 351 0,'0'0'0'1,"0"0"105"3,0 0-105-3,0 0 97 4,0 0-97-5,0 0 110 8,0 0-110-8,0 0 72 8,0 0-72-8,0 0 70 8,0 0-70-7,0 0 78 4,0 0-78-5,0 0 68 9,0 0-68-9,5-4 91 8,-5 4-91-8,-21-12 57 8,21 12-57-8,-21-14 53 5,21 14-53-5,-26-15 50 9,26 15-50-9,-32-18 35 7,32 18-35-7,-41-24 40 8,41 24-40-8,-44-23 36 7,44 23-36-7,-54-28 30 7,54 28-30-7,-57-32 23 8,57 32-23-8,-66-38 27 8,66 38-27-8,-66-34 19 7,66 34-19-7,-74-34 29 10,74 34-29-10,-73-31 26 8,73 31-26-8,-71-24 23 6,71 24-23-6,-69-19 21 6,69 19-21-6,-65-15 14 8,65 15-14-8,-64-15 15 8,64 15-15-5,-58-11 10 2,58 11-10-5,-59-9 19 7,59 9-19-6,-61-5 19 5,61 5-19-5,-65-6 6 6,65 6-6-7,-62-4 14 10,62 4-14-10,-65-5 17 4,65 5-17-4,-67 0 6 9,67 0-6-9,-65 0 7 7,65 0-7-7,-65 0 11 8,65 0-11-8,-66 0 7 6,66 0-7-6,-70 0 10 8,70 0-10-8,-67 0 15 9,67 0-15-9,-63 5 8 7,63-5-8-7,-62 8 4 8,62-8-4-8,-58 5 8 6,58-5-8-5,-55 2 1 8,55-2-1-9,-56 3 5 6,56-3-5-6,-56 0 7 9,56 0-7-9,-52 0 4 6,52 0-4-6,-50 0 8 7,50 0-8-5,-52 0 2 5,52 0-2-7,-48 0 4 7,48 0-4-7,-45 0 5 6,45 0-5-6,-45 3 1 11,45-3-1-11,-41 0 1 8,41 0-1-7,-42 3 3 3,42-3-3-4,-43 4 2 7,43-4-2-7,-38 2 1 7,38-2-1-7,-37 5 3 8,37-5-3-7,-40 6 2 6,40-6-2-7,-34 7 5 7,34-7-5-7,-36 5 3 7,36-5-3-7,-38 12 3 9,38-12-3-9,-37 9 0 7,37-9 0-7,-40 9 2 6,40-9-2-6,-39 7 4 10,39-7-4-10,-35 6 2 7,35-6-2-7,-30 5 0 7,30-5 0-7,-29 7 2 5,29-7-2-5,-31 5 0 8,31-5 0-5,-30 9 0 4,30-9 0-7,-37 11 5 5,37-11-5-4,-40 6 0 6,40-6 0-6,-37 10 1 6,37-10-1-6,-41 10 1 8,41-10-1-9,-37 8 0 4,37-8 0-4,-34 10 1 9,34-10-1-9,-31 5-1 7,31-5 1-7,-34 5 0 8,34-5 0-6,-32 7 0 5,32-7 0-7,-31 8 0 5,31-8 0-5,-31 10 0 9,31-10 0-9,-40 10 1 8,40-10-1-8,-34 10 1 7,34-10-1-7,-41 17 0 6,41-17 0-6,-40 11 0 9,40-11 0-9,-39 17 0 8,39-17 0-8,-34 14 0 6,34-14 0-6,-38 14-2 8,38-14 2-8,-37 17 0 6,37-17 0-3,-37 15 0 4,37-15 0-7,-34 17 4 5,34-17-4-5,-36 17 0 8,36-17 0-8,-32 20 0 8,32-20 0-8,-30 18 1 9,30-18-1-9,-32 17 0 7,32-17 0-7,-28 20 1 6,28-20-1-6,-37 22 0 10,37-22 0-10,-42 30 1 7,42-30-1-7,-41 34 1 5,41-34-1-4,-49 35 9 6,49-35-9-7,-43 35 2 9,43-35-2-9,-40 35 4 7,40-35-4-6,-31 30 1 5,31-30-1-6,-21 23 2 7,21-23-2-7,-18 13 1 10,18-13-1-8,-13 10 2 2,13-10-2-4,-3 2 1 5,3-2-1-5,-3 3 0 9,3-3 0-9,0 2 0 7,0-2 0-7,0 0-4 9,0 0 4-9,0 0-5 6,0 0 5-6,0 0-3 8,0 0 3-8,0-25-2 8,0 25 2-8,3-34 1 9,-3 34-1-9,16-34-1 5,-16 34 1-5,18-38 0 9,-18 38 0-9,16-40 0 8,-16 40 0-8,15-43 0 7,-15 43 0-7,17-40 0 7,-17 40 0-7,10-35-1 7,-10 35 1-7,7-28 0 9,-7 28 0-8,8-20-1 5,-8 20 1-6,6-12 1 7,-6 12-1-7,0-6 0 7,0 6 0-6,3 0 0 7,-3 0 0-8,0 0 1 7,0 0-1-7,0 0 1 6,0 0-1-6,0 0 4 8,0 0-4-8,-6 23 5 7,6-23-5-4,-31 41 0 4,31-41 0-6,-34 49 4 4,34-49-4-4,-29 51 1 5,29-51-1-6,-23 46 2 11,23-46-2-11,-24 40 1 7,24-40-1-7,-13 32 4 4,13-32-4-4,-8 20 7 8,8-20-7-7,-6 9 12 6,6-9-12-7,0 5 17 8,0-5-17-8,0 0 11 6,0 0-11-6,6 4 11 8,-6-4-11-8,45 1 31 8,-45-1-31-8,69 0 8 8,-69 0-8-8,82 0 5 8,-82 0-5-8,94 0 17 6,-94 0-17-6,94-14 11 10,-94 14-11-10,91-28 9 6,-91 28-9-6,73-25 11 5,-73 25-11-5,61-24 8 10,-61 24-8-10,38-18 6 7,-38 18-6-7,24-8 0 8,-24 8 0-8,13-8 2 5,-13 8-2-5,3-4 0 9,-3 4 0-9,7-3 0 8,-7 3 0-8,3 0-13 8,-3 0 13-8,11 0-66 6,-11 0 66-6,4 0-174 9,-4 0 174-9,0 15-217 8,0-15 217-7,0 20-335 6,0-20 335-7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3:06:19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70">
    <iact:property name="dataType"/>
    <iact:actionData xml:id="d0">
      <inkml:trace xmlns:inkml="http://www.w3.org/2003/InkML" xml:id="stk0" contextRef="#ctx0" brushRef="#br0">18244 18135 428 0,'0'0'0'5,"0"0"142"-5,0 0-142 0,0 0 122 7,0 0-122-7,0 0 192 9,0 0-192-9,0 0 108 7,0 0-108-6,0 0 105 4,0 0-105-4,164-31 99 6,-164 31-99-7,53 0 99 8,-53 0-99-8,73 0 95 8,-73 0-95-8,83 0 86 6,-83 0-86-6,102 0 70 8,-102 0-70-8,130-6 67 8,-130 6-67-8,154-9 40 9,-154 9-40-9,175-5 41 6,-175 5-41-6,193-14 27 7,-193 14-27-7,209-12 38 8,-209 12-38-8,203-11 27 12,-203 11-27-12,212-12 29 3,-212 12-29-3,204-8 22 8,-204 8-22-7,205-7 21 8,-205 7-21-8,222 0 20 4,-222 0-20-5,221-5 18 8,-221 5-18-8,215-9 18 7,-215 9-18-7,213-6 6 8,-213 6-6-8,189-5 9 8,-189 5-9-8,179-9 10 5,-179 9-10-4,159-4 6 6,-159 4-6-7,153-1 12 8,-153 1-12-8,143 0 9 9,-143 0-9-9,128 0 8 4,-128 0-8-4,119 0 5 10,-119 0-5-10,99 0 9 8,-99 0-9-8,78 0 3 8,-78 0-3-8,52 5 7 48,-52-5-7-47,37 9 6-1,-37-9-6 0,16 8 8 0,-16-8-8 0,2 3 17 0,-2-3-17 0,0 4 18 0,0-4-18 0,0 17 0 0,0-17 0 0,-21 20 0 5,21-20 0-4,-75 25 0 2,75-25 0-3,-120 32 0 8,120-32 0-8,-167 11 0 7,167-11 0-6,-206 9 0 7,206-9 0-8,-256 0 0 7,256 0 0-7,-284 0 0 6,284 0 0-3,-308-6 0 3,308 6 0-6,-324-32 0 7,324 32 0-7,-320-34 0 10,320 34 0-10,-305-32 0 4,305 32 0-3,-293-31 0 8,293 31 0-9,-280-20 0 6,280 20 0-6,-257-12 0 9,257 12 0-9,-238-2 0 5,238 2 0-5,-222 0 0 9,222 0 0-9,-188 0 0 8,188 0 0-8,-165 2 0 7,165-2 0-7,-130 20 0 7,130-20 0-7,-112 23 0 8,112-23 0-8,-82 20 0 7,82-20 0-7,-48 7 0 8,48-7 0-8,-29 5 0 8,29-5 0-8,-10 3 0 7,10-3 0-7,0 0 0 8,0 0 0-8,4 0 0 7,-4 0 0-7,82 0 0 5,-82 0 0-3,133-20 0 6,-133 20 0-7,201-34 0 5,-201 34 0-4,250-32 0 4,-250 32 0-5,291-22 0 4,-291 22 0-5,307-20 0 9,-307 20 0-8,308-15 0 5,-308 15 0-6,301-18 0 9,-301 18 0-7,278-13 0 2,-278 13 0-3,265-15 0 5,-265 15 0-6,259-13 0 8,-259 13 0-8,250-10 0 8,-250 10 0-8,245-12 0 7,-245 12 0-7,231-5 0 7,-231 5 0-7,225 0 0 9,-225 0 0-9,197 0 0 8,-197 0 0-8,176 0 0 6,-176 0 0-6,148 0 0 7,-148 0 0-7,114 5 0 10,-114-5 0-10,79 12 0 6,-79-12 0-5,44 5 0 5,-44-5 0-6,22 0 0 7,-22 0 0-7,5 5 0 8,-5-5 0-8,0 4 0 8,0-4 0-8,-33 17 0 7,33-17 0-7,-117 27 0 8,117-27 0-7,-213 26 0 5,213-26 0-6,-311 22 0 10,311-22 0-10,-379 15 0 4,379-15 0-4,-426 5 0 8,426-5 0-8,-425 6 0 8,425-6 0-8,-402 0 0 8,402 0 0-8,-373 9 0 6,373-9 0-6,-329 0 0 8,329 0 0-8,-287 5 0 9,287-5 0-9,-241 6 0 7,241-6 0-7,-180 6 0 7,180-6 0-7,-140 8 0 7,140-8 0-7,-82 11 0 9,82-11 0-9,-45 3 0 7,45-3 0-7,-4 3 0 6,4-3 0-3,0 6 0 2,0-6 0-5,54 15 0 8,-54-15 0-8,92 25-41 9,-92-25 41-9,116 37-203 5,-116-37 203-4,62 21-304 7,-62-21 304-8,53 14-473 8,-53-14 473-8</inkml:trace>
    </iact:actionData>
  </iact:action>
  <iact:action type="add" startTime="15986">
    <iact:property name="dataType"/>
    <iact:actionData xml:id="d1">
      <inkml:trace xmlns:inkml="http://www.w3.org/2003/InkML" xml:id="stk1" contextRef="#ctx0" brushRef="#br0">25260 18052 491 0,'0'0'0'2,"0"0"138"0,0 0-138-1,0 0 194 6,0 0-194-7,0 0 174 6,0 0-174-6,0 0 130 8,0 0-130-7,249-57 114 6,-249 57-114-7,128-9 102 10,-128 9-102-10,156-5 112 4,-156 5-112-4,180 0 90 9,-180 0-90-9,194 0 73 8,-194 0-73-8,212 0 65 8,-212 0-65-8,210 0 56 5,-210 0-56-5,215 1 51 9,-215-1-51-9,208 18 44 10,-208-18-44-10,209 20 37 7,-209-20-37-6,204 20 32 4,-204-20-32-5,203 18 32 7,-203-18-32-7,204 14 20 9,-204-14-20-9,209 12 17 7,-209-12-17-6,217 5 9 7,-217-5-9-7,221 4 6 3,-221-4-6-4,231 0 6 10,-231 0-6-10,225 2 5 6,-225-2-5-6,208 9 3 5,-208-9-3-3,190 14 4 5,-190-14-4-7,163 17 5 8,-163-17-5-8,145 13 2 8,-145-13-2-8,134 13 8 6,-134-13-8-6,123 0 8 9,-123 0-8-9,101 7 9 7,-101-7-9-7,72 0 5 11,-72 0-5-11,54 0 0 4,-54 0 0-3,23 0 0 5,-23 0 0-6,12 0 1 9,-12 0-1-9,6 0 4 7,-6 0-4-7,0 0 0 16,0 0 0 8,0 0 0-23,0 0 0-1,-38 0 0 0,38 0 0 0,-98 5 0 0,98-5 0 0,-157 5 0 0,157-5 0 1,-200 9 0 1,200-9 0-2,-242 0 0 10,242 0 0-10,-276 0 0 6,276 0 0-6,-294 0 0 7,294 0 0-7,-315 0 0 8,315 0 0-7,-325-19 0 4,325 19 0-2,-331-19 0 3,331 19 0-6,-345-14 0 7,345 14 0-7,-342-14 0 8,342 14 0-8,-345-6 0 7,345 6 0-7,-327-5 0 10,327 5 0-8,-299 0 0 0,299 0 0-2,-279 0 0 8,279 0 0-8,-239 0 0 9,239 0 0-9,-205 5 0 7,205-5 0-7,-170 20 0 7,170-20 0-7,-141 18 0 7,141-18 0-7,-107 15 0 10,107-15 0-10,-77 8 0 6,77-8 0-5,-44 5 0 6,44-5 0-6,-15 6 0 3,15-6 0-3,0 0 0 8,0 0 0-9,0 0 0 7,0 0 0-7,58 0 0 5,-58 0 0-2,92 0 0 4,-92 0 0-7,143 0 0 7,-143 0 0-7,197 0 0 8,-197 0 0-8,259-11 0 6,-259 11 0-6,320-8 0 10,-320 8 0-10,355-13 0 6,-355 13 0-6,367-6 0 5,-367 6 0-5,355-5 0 10,-355 5 0-10,329-3 0 8,-329 3 0-8,313 0 0 7,-313 0 0-7,302 0 0 8,-302 0 0-8,302 0 0 7,-302 0 0-7,308 0 0 7,-308 0 0-7,305 0 0 8,-305 0 0-7,283 0 0 6,-283 0 0-7,260 0 0 6,-260 0 0-4,222 0 0 4,-222 0 0-5,178 0 0 6,-178 0 0-5,139 0 0 5,-139 0 0-7,86 0 0 5,-86 0 0-1,45 0 0 0,-45 0 0-3,24 0 0 6,-24 0 0-7,6 0 0 8,-6 0 0-8,0 0 0 6,0 0 0-6,0 0 0 9,0 0 0-9,-75 20 0 8,75-20 0-8,-143 37 0 8,143-37 0-8,-214 53 0 5,214-53 0-5,-289 39 0 8,289-39 0-8,-358 37 0 8,358-37 0-8,-407 24 0 7,407-24 0-4,-444 9 0 3,444-9 0-6,-451 0 0 6,451 0 0-6,-429 0 0 9,429 0 0-9,-410 0 0 7,410 0 0-6,-375 0 0 5,375 0 0-6,-330-18 0 7,330 18 0-7,-271-21 0 9,271 21 0-8,-214-20 0 5,214 20 0-6,-141-14 0 6,141 14 0-6,-78-5 0 9,78 5 0-9,-34-5 0 7,34 5 0-7,0 0 0 8,0 0 0-8,0 0 0 6,0 0 0-6,52 0 0 9,-52 0 0-9,71 10 0 7,-71-10 0-7,74 47 0 10,-74-47 0-10,72 63-100 4,-72-63 100-4,71 62-233 8,-71-62 233-8,28 32-350 8,-28-32 350-8,24 27-684 8,-24-27 684-6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433B-3D08-404A-BA30-5FB495D6D7E5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B83F0-A733-41CD-BE7F-88DFB0AF9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43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805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297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2357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179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7357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726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6533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663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8982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1153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31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6443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2068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968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5452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603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3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0302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657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29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0122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26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D2B8-F4A8-483E-7CB9-BFCE0ED57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1714E-C262-B744-F9DA-368672FE3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E19FE-CD06-A165-F6A8-8B7275D0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2CA5-5866-F4BD-903F-6AB63A25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1FA39-946B-BACC-497A-808858B8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651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E3C2-CB3C-A1B7-5153-68B9CB1B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5C008-2B6A-11BB-8378-A9B9B6FB1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0A62-1755-3452-4683-05CF9B49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82DAC-C29F-7297-8AFA-78043F58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D00BA-0ADD-538F-9C97-DAB2E2E7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467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BB3E3-C850-E552-221E-B80478E96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6E30A-B1E9-2E78-3351-1FA5FB126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3F6E7-2267-8814-C6B8-668DBEB9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209-4C31-482E-3D72-D1021F05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03995-F341-AE36-7443-0073DC99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6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4F67-CAED-C691-4F44-CD3E4A59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451C-0F63-061C-6B21-22D4954B0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627E8-703A-1E89-4599-938CEA01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51BE4-B0D1-7CF3-7491-D567F032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8D89E-FF8C-EC24-B25E-6CD0CA6A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257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4CF9-DC5D-FBEE-A343-1451F01E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54EA5-5BF9-E8B4-47BE-A7A843C18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861FE-B8A6-1EE6-3200-2A2BE999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DEA40-6D80-3D0D-19FA-F497B2BD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0D8DD-D161-03E9-96D6-1537EFF9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39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F2C2-3532-78BA-B5E1-931F925E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98181-0378-88D0-7FE6-018A10E99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EF7A5-FE9C-F3E5-5062-2F83BF739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B0B29-1162-3BCF-66D4-FE6B216A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00E53-3DA6-62FF-201F-F570CC7E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3BF9C-4683-00DC-745B-A9D9A543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07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4FEB-60C2-A881-7D91-6725DB7C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75F60-E170-C688-0566-F70C0E2A5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07C09-7455-CE9E-BAB9-E0A062332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CAE9B-362A-94B1-FD89-DF1FDEF78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029B0-FB23-A9ED-2BEB-23858A49E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8C1AFA-7430-681C-2793-987572F5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4FE96A-9565-AFCB-A298-FD38BD30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AA3BE-892A-B58B-E19F-A75ACC7A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4329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178CE-FDAC-8BC0-2522-48269A2A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A2169-3FEA-F3E2-B3A2-BB5CA5BE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07597-D8B5-02D0-2651-B28611F4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ED677-EDC5-FD2B-D141-A5305D79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419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0BFB1-2A3F-167D-1BDC-A24F8B90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3263C-C8F0-08DC-572A-F7E704DC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AA95B-E0CB-35A4-E12B-E6D94159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6814-1DA8-9F2A-169A-DF84A840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C716-C885-E063-7C6A-0C39A278A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CFC85-CE1C-1A0B-BFEC-3ED5378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7C067-302E-7071-6488-5ECB50A7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2422F-4904-A6A6-508B-3B54F2CB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EB4D0-8830-7E0A-B7CA-472C5A33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927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CD7-9DF2-10F2-1F94-5635AA73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50B83E-05DF-BD53-FE3A-E8DA2565A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43D2E-3F15-380F-A3B2-2AA84DEFB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50F3B-F8CB-0737-9494-EE4CB11A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22CB9-463B-770C-45A8-57E50331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FE9B2-8563-8F72-2E85-7C75E38B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320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2F27B3-AAA2-2F59-8DEF-D39CE443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7ACAE-DB30-F726-2D00-2E204D96F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68884-ECC2-7CC2-46CC-5AEF6C7D9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CB0E5-5B08-4ABD-877B-CE74EF13ED8E}" type="datetimeFigureOut">
              <a:rPr lang="en-CA" smtClean="0"/>
              <a:t>2023-02-08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5A53F-6299-4AE2-CAB1-76664C199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7E22F-A089-7315-CC83-D38B593E4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8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1.png"/><Relationship Id="rId7" Type="http://schemas.microsoft.com/office/2011/relationships/inkAction" Target="../ink/inkAction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60.png"/><Relationship Id="rId5" Type="http://schemas.openxmlformats.org/officeDocument/2006/relationships/image" Target="../media/image1512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611.png"/><Relationship Id="rId5" Type="http://schemas.microsoft.com/office/2011/relationships/inkAction" Target="../ink/inkAction6.xml"/><Relationship Id="rId4" Type="http://schemas.openxmlformats.org/officeDocument/2006/relationships/image" Target="../media/image6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0.png"/><Relationship Id="rId13" Type="http://schemas.openxmlformats.org/officeDocument/2006/relationships/image" Target="../media/image1960.png"/><Relationship Id="rId3" Type="http://schemas.openxmlformats.org/officeDocument/2006/relationships/image" Target="../media/image1920.png"/><Relationship Id="rId7" Type="http://schemas.openxmlformats.org/officeDocument/2006/relationships/image" Target="../media/image1850.png"/><Relationship Id="rId12" Type="http://schemas.openxmlformats.org/officeDocument/2006/relationships/image" Target="../media/image19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95.png"/><Relationship Id="rId11" Type="http://schemas.openxmlformats.org/officeDocument/2006/relationships/image" Target="../media/image1890.png"/><Relationship Id="rId5" Type="http://schemas.openxmlformats.org/officeDocument/2006/relationships/image" Target="../media/image194.png"/><Relationship Id="rId15" Type="http://schemas.openxmlformats.org/officeDocument/2006/relationships/image" Target="../media/image197.png"/><Relationship Id="rId10" Type="http://schemas.openxmlformats.org/officeDocument/2006/relationships/image" Target="../media/image1880.png"/><Relationship Id="rId4" Type="http://schemas.openxmlformats.org/officeDocument/2006/relationships/image" Target="../media/image1930.png"/><Relationship Id="rId9" Type="http://schemas.openxmlformats.org/officeDocument/2006/relationships/image" Target="../media/image1870.png"/><Relationship Id="rId14" Type="http://schemas.microsoft.com/office/2011/relationships/inkAction" Target="../ink/inkAction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1/relationships/inkAction" Target="../ink/inkAction8.xml"/><Relationship Id="rId3" Type="http://schemas.openxmlformats.org/officeDocument/2006/relationships/image" Target="../media/image192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4.png"/><Relationship Id="rId5" Type="http://schemas.openxmlformats.org/officeDocument/2006/relationships/image" Target="../media/image631.png"/><Relationship Id="rId4" Type="http://schemas.openxmlformats.org/officeDocument/2006/relationships/image" Target="../media/image621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microsoft.com/office/2011/relationships/inkAction" Target="../ink/inkAction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microsoft.com/office/2011/relationships/inkAction" Target="../ink/inkAction1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1.png"/><Relationship Id="rId7" Type="http://schemas.microsoft.com/office/2011/relationships/inkAction" Target="../ink/inkAction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3.png"/><Relationship Id="rId26" Type="http://schemas.openxmlformats.org/officeDocument/2006/relationships/image" Target="../media/image29.png"/><Relationship Id="rId21" Type="http://schemas.microsoft.com/office/2017/06/relationships/model3d" Target="../media/model3d2.glb"/><Relationship Id="rId17" Type="http://schemas.openxmlformats.org/officeDocument/2006/relationships/image" Target="NUL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NULL"/><Relationship Id="rId20" Type="http://schemas.openxmlformats.org/officeDocument/2006/relationships/image" Target="../media/image25.png"/><Relationship Id="rId29" Type="http://schemas.openxmlformats.org/officeDocument/2006/relationships/image" Target="../media/image79.png"/><Relationship Id="rId1" Type="http://schemas.openxmlformats.org/officeDocument/2006/relationships/tags" Target="../tags/tag16.xml"/><Relationship Id="rId24" Type="http://schemas.openxmlformats.org/officeDocument/2006/relationships/image" Target="../media/image5.png"/><Relationship Id="rId15" Type="http://schemas.openxmlformats.org/officeDocument/2006/relationships/image" Target="NULL"/><Relationship Id="rId23" Type="http://schemas.microsoft.com/office/2017/06/relationships/model3d" Target="../media/model3d3.glb"/><Relationship Id="rId28" Type="http://schemas.openxmlformats.org/officeDocument/2006/relationships/image" Target="../media/image78.png"/><Relationship Id="rId19" Type="http://schemas.openxmlformats.org/officeDocument/2006/relationships/image" Target="../media/image24.png"/><Relationship Id="rId22" Type="http://schemas.openxmlformats.org/officeDocument/2006/relationships/image" Target="../media/image4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microsoft.com/office/2011/relationships/inkAction" Target="../ink/inkAction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microsoft.com/office/2017/06/relationships/model3d" Target="../media/model3d6.glb"/><Relationship Id="rId5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81.png"/><Relationship Id="rId5" Type="http://schemas.microsoft.com/office/2017/06/relationships/model3d" Target="../media/model3d6.glb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110.png"/><Relationship Id="rId4" Type="http://schemas.microsoft.com/office/2011/relationships/inkAction" Target="../ink/inkAction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3.png"/><Relationship Id="rId26" Type="http://schemas.openxmlformats.org/officeDocument/2006/relationships/image" Target="../media/image29.png"/><Relationship Id="rId3" Type="http://schemas.openxmlformats.org/officeDocument/2006/relationships/image" Target="../media/image11.png"/><Relationship Id="rId21" Type="http://schemas.microsoft.com/office/2017/06/relationships/model3d" Target="../media/model3d2.glb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NUL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NULL"/><Relationship Id="rId20" Type="http://schemas.openxmlformats.org/officeDocument/2006/relationships/image" Target="../media/image25.png"/><Relationship Id="rId29" Type="http://schemas.openxmlformats.org/officeDocument/2006/relationships/image" Target="../media/image32.png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5.png"/><Relationship Id="rId5" Type="http://schemas.openxmlformats.org/officeDocument/2006/relationships/image" Target="../media/image13.png"/><Relationship Id="rId15" Type="http://schemas.openxmlformats.org/officeDocument/2006/relationships/image" Target="NULL"/><Relationship Id="rId23" Type="http://schemas.microsoft.com/office/2017/06/relationships/model3d" Target="../media/model3d3.glb"/><Relationship Id="rId28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4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microsoft.com/office/2011/relationships/inkAction" Target="../ink/inkAction1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microsoft.com/office/2011/relationships/inkAction" Target="../ink/inkAction15.xml"/><Relationship Id="rId3" Type="http://schemas.openxmlformats.org/officeDocument/2006/relationships/image" Target="../media/image993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993.png"/><Relationship Id="rId7" Type="http://schemas.openxmlformats.org/officeDocument/2006/relationships/image" Target="../media/image135.png"/><Relationship Id="rId12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6.png"/><Relationship Id="rId1" Type="http://schemas.openxmlformats.org/officeDocument/2006/relationships/tags" Target="../tags/tag25.xml"/><Relationship Id="rId6" Type="http://schemas.openxmlformats.org/officeDocument/2006/relationships/image" Target="../media/image130.png"/><Relationship Id="rId11" Type="http://schemas.openxmlformats.org/officeDocument/2006/relationships/image" Target="../media/image120.png"/><Relationship Id="rId5" Type="http://schemas.openxmlformats.org/officeDocument/2006/relationships/image" Target="../media/image126.png"/><Relationship Id="rId15" Type="http://schemas.microsoft.com/office/2011/relationships/inkAction" Target="../ink/inkAction16.xml"/><Relationship Id="rId10" Type="http://schemas.openxmlformats.org/officeDocument/2006/relationships/image" Target="../media/image119.png"/><Relationship Id="rId4" Type="http://schemas.openxmlformats.org/officeDocument/2006/relationships/image" Target="../media/image125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993.png"/><Relationship Id="rId7" Type="http://schemas.microsoft.com/office/2011/relationships/inkAction" Target="../ink/inkAction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17/06/relationships/model3d" Target="../media/model3d6.glb"/><Relationship Id="rId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81.png"/><Relationship Id="rId9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42.png"/><Relationship Id="rId5" Type="http://schemas.openxmlformats.org/officeDocument/2006/relationships/image" Target="../media/image81.png"/><Relationship Id="rId4" Type="http://schemas.microsoft.com/office/2017/06/relationships/model3d" Target="../media/model3d6.glb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151.png"/><Relationship Id="rId3" Type="http://schemas.microsoft.com/office/2017/06/relationships/model3d" Target="../media/model3d7.glb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17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3.png"/><Relationship Id="rId1" Type="http://schemas.openxmlformats.org/officeDocument/2006/relationships/tags" Target="../tags/tag29.xml"/><Relationship Id="rId6" Type="http://schemas.microsoft.com/office/2017/06/relationships/model3d" Target="../media/model3d8.glb"/><Relationship Id="rId11" Type="http://schemas.microsoft.com/office/2017/06/relationships/model3d" Target="../media/model3d9.glb"/><Relationship Id="rId5" Type="http://schemas.openxmlformats.org/officeDocument/2006/relationships/image" Target="../media/image102.png"/><Relationship Id="rId15" Type="http://schemas.openxmlformats.org/officeDocument/2006/relationships/image" Target="../media/image162.png"/><Relationship Id="rId10" Type="http://schemas.openxmlformats.org/officeDocument/2006/relationships/image" Target="../media/image147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../media/image1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7" Type="http://schemas.openxmlformats.org/officeDocument/2006/relationships/image" Target="../media/image15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510.png"/><Relationship Id="rId5" Type="http://schemas.openxmlformats.org/officeDocument/2006/relationships/image" Target="../media/image1501.png"/><Relationship Id="rId4" Type="http://schemas.openxmlformats.org/officeDocument/2006/relationships/image" Target="../media/image8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91.png"/><Relationship Id="rId5" Type="http://schemas.openxmlformats.org/officeDocument/2006/relationships/image" Target="../media/image1501.png"/><Relationship Id="rId4" Type="http://schemas.openxmlformats.org/officeDocument/2006/relationships/image" Target="../media/image15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1.png"/><Relationship Id="rId3" Type="http://schemas.openxmlformats.org/officeDocument/2006/relationships/image" Target="../media/image2050.png"/><Relationship Id="rId7" Type="http://schemas.openxmlformats.org/officeDocument/2006/relationships/image" Target="../media/image20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080.png"/><Relationship Id="rId5" Type="http://schemas.openxmlformats.org/officeDocument/2006/relationships/image" Target="../media/image2070.png"/><Relationship Id="rId10" Type="http://schemas.openxmlformats.org/officeDocument/2006/relationships/image" Target="../media/image6.png"/><Relationship Id="rId4" Type="http://schemas.openxmlformats.org/officeDocument/2006/relationships/image" Target="../media/image2060.png"/><Relationship Id="rId9" Type="http://schemas.microsoft.com/office/2017/06/relationships/model3d" Target="../media/model3d1.glb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841.png"/><Relationship Id="rId4" Type="http://schemas.openxmlformats.org/officeDocument/2006/relationships/image" Target="../media/image8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560.png"/><Relationship Id="rId5" Type="http://schemas.openxmlformats.org/officeDocument/2006/relationships/image" Target="../media/image91.png"/><Relationship Id="rId4" Type="http://schemas.openxmlformats.org/officeDocument/2006/relationships/image" Target="../media/image15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13" Type="http://schemas.microsoft.com/office/2011/relationships/inkAction" Target="../ink/inkAction18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11.png"/><Relationship Id="rId12" Type="http://schemas.openxmlformats.org/officeDocument/2006/relationships/image" Target="../media/image1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590.png"/><Relationship Id="rId11" Type="http://schemas.openxmlformats.org/officeDocument/2006/relationships/image" Target="../media/image1652.png"/><Relationship Id="rId5" Type="http://schemas.openxmlformats.org/officeDocument/2006/relationships/image" Target="../media/image1580.png"/><Relationship Id="rId10" Type="http://schemas.openxmlformats.org/officeDocument/2006/relationships/image" Target="../media/image1642.png"/><Relationship Id="rId4" Type="http://schemas.openxmlformats.org/officeDocument/2006/relationships/image" Target="../media/image1570.png"/><Relationship Id="rId9" Type="http://schemas.openxmlformats.org/officeDocument/2006/relationships/image" Target="../media/image1630.png"/><Relationship Id="rId14" Type="http://schemas.openxmlformats.org/officeDocument/2006/relationships/image" Target="../media/image16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2.png"/><Relationship Id="rId13" Type="http://schemas.openxmlformats.org/officeDocument/2006/relationships/image" Target="../media/image1703.png"/><Relationship Id="rId18" Type="http://schemas.openxmlformats.org/officeDocument/2006/relationships/image" Target="../media/image173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11.png"/><Relationship Id="rId12" Type="http://schemas.openxmlformats.org/officeDocument/2006/relationships/image" Target="../media/image1692.png"/><Relationship Id="rId17" Type="http://schemas.microsoft.com/office/2011/relationships/inkAction" Target="../ink/inkAction19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20.png"/><Relationship Id="rId1" Type="http://schemas.openxmlformats.org/officeDocument/2006/relationships/tags" Target="../tags/tag35.xml"/><Relationship Id="rId6" Type="http://schemas.openxmlformats.org/officeDocument/2006/relationships/image" Target="../media/image1590.png"/><Relationship Id="rId11" Type="http://schemas.openxmlformats.org/officeDocument/2006/relationships/image" Target="../media/image1682.png"/><Relationship Id="rId5" Type="http://schemas.openxmlformats.org/officeDocument/2006/relationships/image" Target="../media/image1580.png"/><Relationship Id="rId15" Type="http://schemas.openxmlformats.org/officeDocument/2006/relationships/image" Target="../media/image1722.png"/><Relationship Id="rId10" Type="http://schemas.openxmlformats.org/officeDocument/2006/relationships/image" Target="../media/image1662.png"/><Relationship Id="rId4" Type="http://schemas.openxmlformats.org/officeDocument/2006/relationships/image" Target="../media/image1570.png"/><Relationship Id="rId9" Type="http://schemas.openxmlformats.org/officeDocument/2006/relationships/image" Target="../media/image1652.png"/><Relationship Id="rId14" Type="http://schemas.openxmlformats.org/officeDocument/2006/relationships/image" Target="../media/image17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2.png"/><Relationship Id="rId13" Type="http://schemas.openxmlformats.org/officeDocument/2006/relationships/image" Target="../media/image179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42.png"/><Relationship Id="rId12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590.png"/><Relationship Id="rId11" Type="http://schemas.openxmlformats.org/officeDocument/2006/relationships/image" Target="../media/image1782.png"/><Relationship Id="rId5" Type="http://schemas.openxmlformats.org/officeDocument/2006/relationships/image" Target="../media/image1580.png"/><Relationship Id="rId10" Type="http://schemas.openxmlformats.org/officeDocument/2006/relationships/image" Target="../media/image1772.png"/><Relationship Id="rId4" Type="http://schemas.openxmlformats.org/officeDocument/2006/relationships/image" Target="../media/image1570.png"/><Relationship Id="rId9" Type="http://schemas.openxmlformats.org/officeDocument/2006/relationships/image" Target="../media/image17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590.png"/><Relationship Id="rId5" Type="http://schemas.openxmlformats.org/officeDocument/2006/relationships/image" Target="../media/image1580.png"/><Relationship Id="rId4" Type="http://schemas.openxmlformats.org/officeDocument/2006/relationships/image" Target="../media/image15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590.png"/><Relationship Id="rId5" Type="http://schemas.openxmlformats.org/officeDocument/2006/relationships/image" Target="../media/image1580.png"/><Relationship Id="rId10" Type="http://schemas.openxmlformats.org/officeDocument/2006/relationships/image" Target="../media/image184.png"/><Relationship Id="rId4" Type="http://schemas.openxmlformats.org/officeDocument/2006/relationships/image" Target="../media/image1570.png"/><Relationship Id="rId9" Type="http://schemas.microsoft.com/office/2011/relationships/inkAction" Target="../ink/inkAction2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1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6.png"/><Relationship Id="rId1" Type="http://schemas.openxmlformats.org/officeDocument/2006/relationships/tags" Target="../tags/tag39.xml"/><Relationship Id="rId6" Type="http://schemas.openxmlformats.org/officeDocument/2006/relationships/image" Target="../media/image1590.png"/><Relationship Id="rId11" Type="http://schemas.openxmlformats.org/officeDocument/2006/relationships/image" Target="../media/image201.png"/><Relationship Id="rId5" Type="http://schemas.openxmlformats.org/officeDocument/2006/relationships/image" Target="../media/image1580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570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9.png"/><Relationship Id="rId12" Type="http://schemas.openxmlformats.org/officeDocument/2006/relationships/image" Target="../media/image2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590.png"/><Relationship Id="rId11" Type="http://schemas.microsoft.com/office/2011/relationships/inkAction" Target="../ink/inkAction22.xml"/><Relationship Id="rId5" Type="http://schemas.openxmlformats.org/officeDocument/2006/relationships/image" Target="../media/image1580.png"/><Relationship Id="rId10" Type="http://schemas.openxmlformats.org/officeDocument/2006/relationships/image" Target="../media/image212.png"/><Relationship Id="rId4" Type="http://schemas.openxmlformats.org/officeDocument/2006/relationships/image" Target="../media/image1570.png"/><Relationship Id="rId9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0.png"/><Relationship Id="rId13" Type="http://schemas.openxmlformats.org/officeDocument/2006/relationships/image" Target="../media/image2160.png"/><Relationship Id="rId3" Type="http://schemas.openxmlformats.org/officeDocument/2006/relationships/image" Target="../media/image2140.png"/><Relationship Id="rId7" Type="http://schemas.openxmlformats.org/officeDocument/2006/relationships/image" Target="../media/image2080.png"/><Relationship Id="rId12" Type="http://schemas.microsoft.com/office/2011/relationships/inkAction" Target="../ink/inkAction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070.png"/><Relationship Id="rId11" Type="http://schemas.openxmlformats.org/officeDocument/2006/relationships/image" Target="../media/image7.png"/><Relationship Id="rId5" Type="http://schemas.openxmlformats.org/officeDocument/2006/relationships/image" Target="../media/image2060.png"/><Relationship Id="rId10" Type="http://schemas.microsoft.com/office/2017/06/relationships/model3d" Target="../media/model3d1.glb"/><Relationship Id="rId4" Type="http://schemas.openxmlformats.org/officeDocument/2006/relationships/image" Target="../media/image2050.png"/><Relationship Id="rId9" Type="http://schemas.openxmlformats.org/officeDocument/2006/relationships/image" Target="../media/image210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841.png"/><Relationship Id="rId5" Type="http://schemas.openxmlformats.org/officeDocument/2006/relationships/image" Target="../media/image821.png"/><Relationship Id="rId4" Type="http://schemas.openxmlformats.org/officeDocument/2006/relationships/image" Target="../media/image8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661.png"/><Relationship Id="rId5" Type="http://schemas.openxmlformats.org/officeDocument/2006/relationships/image" Target="../media/image1651.png"/><Relationship Id="rId4" Type="http://schemas.openxmlformats.org/officeDocument/2006/relationships/image" Target="../media/image16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1.png"/><Relationship Id="rId13" Type="http://schemas.openxmlformats.org/officeDocument/2006/relationships/image" Target="../media/image22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50.png"/><Relationship Id="rId12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590.png"/><Relationship Id="rId11" Type="http://schemas.openxmlformats.org/officeDocument/2006/relationships/image" Target="../media/image219.png"/><Relationship Id="rId5" Type="http://schemas.openxmlformats.org/officeDocument/2006/relationships/image" Target="../media/image1580.png"/><Relationship Id="rId10" Type="http://schemas.openxmlformats.org/officeDocument/2006/relationships/image" Target="../media/image2180.png"/><Relationship Id="rId4" Type="http://schemas.openxmlformats.org/officeDocument/2006/relationships/image" Target="../media/image1570.png"/><Relationship Id="rId9" Type="http://schemas.openxmlformats.org/officeDocument/2006/relationships/image" Target="../media/image21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661.png"/><Relationship Id="rId5" Type="http://schemas.openxmlformats.org/officeDocument/2006/relationships/image" Target="../media/image1651.png"/><Relationship Id="rId4" Type="http://schemas.openxmlformats.org/officeDocument/2006/relationships/image" Target="../media/image16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227.png"/><Relationship Id="rId5" Type="http://schemas.microsoft.com/office/2011/relationships/inkAction" Target="../ink/inkAction24.xml"/><Relationship Id="rId4" Type="http://schemas.openxmlformats.org/officeDocument/2006/relationships/image" Target="../media/image2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210.png"/><Relationship Id="rId12" Type="http://schemas.openxmlformats.org/officeDocument/2006/relationships/image" Target="../media/image22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590.png"/><Relationship Id="rId11" Type="http://schemas.microsoft.com/office/2011/relationships/inkAction" Target="../ink/inkAction25.xml"/><Relationship Id="rId5" Type="http://schemas.openxmlformats.org/officeDocument/2006/relationships/image" Target="../media/image1580.png"/><Relationship Id="rId10" Type="http://schemas.openxmlformats.org/officeDocument/2006/relationships/image" Target="../media/image2240.png"/><Relationship Id="rId4" Type="http://schemas.openxmlformats.org/officeDocument/2006/relationships/image" Target="../media/image1570.png"/><Relationship Id="rId9" Type="http://schemas.openxmlformats.org/officeDocument/2006/relationships/image" Target="../media/image22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6.png"/><Relationship Id="rId7" Type="http://schemas.openxmlformats.org/officeDocument/2006/relationships/image" Target="../media/image132.pn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31.png"/><Relationship Id="rId11" Type="http://schemas.microsoft.com/office/2011/relationships/inkAction" Target="../ink/inkAction2.xml"/><Relationship Id="rId10" Type="http://schemas.openxmlformats.org/officeDocument/2006/relationships/image" Target="../media/image8.png"/><Relationship Id="rId9" Type="http://schemas.microsoft.com/office/2017/06/relationships/model3d" Target="../media/model3d2.glb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1.png"/><Relationship Id="rId13" Type="http://schemas.openxmlformats.org/officeDocument/2006/relationships/image" Target="../media/image222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6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661.png"/><Relationship Id="rId5" Type="http://schemas.openxmlformats.org/officeDocument/2006/relationships/image" Target="../media/image1651.png"/><Relationship Id="rId15" Type="http://schemas.openxmlformats.org/officeDocument/2006/relationships/image" Target="../media/image2240.png"/><Relationship Id="rId4" Type="http://schemas.openxmlformats.org/officeDocument/2006/relationships/image" Target="../media/image1641.png"/><Relationship Id="rId9" Type="http://schemas.openxmlformats.org/officeDocument/2006/relationships/image" Target="../media/image2210.png"/><Relationship Id="rId14" Type="http://schemas.openxmlformats.org/officeDocument/2006/relationships/image" Target="../media/image22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02.png"/><Relationship Id="rId12" Type="http://schemas.openxmlformats.org/officeDocument/2006/relationships/image" Target="../media/image17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931.png"/><Relationship Id="rId11" Type="http://schemas.microsoft.com/office/2011/relationships/inkAction" Target="../ink/inkAction26.xml"/><Relationship Id="rId5" Type="http://schemas.openxmlformats.org/officeDocument/2006/relationships/image" Target="../media/image920.png"/><Relationship Id="rId10" Type="http://schemas.openxmlformats.org/officeDocument/2006/relationships/image" Target="../media/image1731.png"/><Relationship Id="rId4" Type="http://schemas.openxmlformats.org/officeDocument/2006/relationships/image" Target="../media/image911.png"/><Relationship Id="rId9" Type="http://schemas.openxmlformats.org/officeDocument/2006/relationships/image" Target="../media/image229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232.png"/><Relationship Id="rId11" Type="http://schemas.openxmlformats.org/officeDocument/2006/relationships/image" Target="../media/image236.png"/><Relationship Id="rId5" Type="http://schemas.openxmlformats.org/officeDocument/2006/relationships/image" Target="../media/image231.png"/><Relationship Id="rId10" Type="http://schemas.microsoft.com/office/2011/relationships/inkAction" Target="../ink/inkAction27.xml"/><Relationship Id="rId4" Type="http://schemas.openxmlformats.org/officeDocument/2006/relationships/image" Target="../media/image2301.png"/><Relationship Id="rId9" Type="http://schemas.openxmlformats.org/officeDocument/2006/relationships/image" Target="../media/image2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12" Type="http://schemas.openxmlformats.org/officeDocument/2006/relationships/image" Target="../media/image2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237.png"/><Relationship Id="rId11" Type="http://schemas.microsoft.com/office/2011/relationships/inkAction" Target="../ink/inkAction28.xml"/><Relationship Id="rId5" Type="http://schemas.openxmlformats.org/officeDocument/2006/relationships/image" Target="../media/image1831.png"/><Relationship Id="rId10" Type="http://schemas.openxmlformats.org/officeDocument/2006/relationships/image" Target="../media/image238.png"/><Relationship Id="rId4" Type="http://schemas.openxmlformats.org/officeDocument/2006/relationships/image" Target="../media/image1821.png"/><Relationship Id="rId9" Type="http://schemas.openxmlformats.org/officeDocument/2006/relationships/image" Target="../media/image19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43.png"/><Relationship Id="rId12" Type="http://schemas.openxmlformats.org/officeDocument/2006/relationships/image" Target="../media/image2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242.png"/><Relationship Id="rId11" Type="http://schemas.openxmlformats.org/officeDocument/2006/relationships/image" Target="../media/image246.png"/><Relationship Id="rId5" Type="http://schemas.openxmlformats.org/officeDocument/2006/relationships/image" Target="../media/image241.png"/><Relationship Id="rId10" Type="http://schemas.microsoft.com/office/2011/relationships/inkAction" Target="../ink/inkAction29.xml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50.png"/><Relationship Id="rId12" Type="http://schemas.openxmlformats.org/officeDocument/2006/relationships/image" Target="../media/image2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242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0" Type="http://schemas.openxmlformats.org/officeDocument/2006/relationships/image" Target="../media/image252.png"/><Relationship Id="rId4" Type="http://schemas.openxmlformats.org/officeDocument/2006/relationships/image" Target="../media/image248.png"/><Relationship Id="rId9" Type="http://schemas.openxmlformats.org/officeDocument/2006/relationships/image" Target="../media/image24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242.png"/><Relationship Id="rId11" Type="http://schemas.openxmlformats.org/officeDocument/2006/relationships/image" Target="../media/image253.png"/><Relationship Id="rId5" Type="http://schemas.openxmlformats.org/officeDocument/2006/relationships/image" Target="../media/image249.png"/><Relationship Id="rId10" Type="http://schemas.openxmlformats.org/officeDocument/2006/relationships/image" Target="../media/image252.png"/><Relationship Id="rId4" Type="http://schemas.openxmlformats.org/officeDocument/2006/relationships/image" Target="../media/image248.png"/><Relationship Id="rId9" Type="http://schemas.openxmlformats.org/officeDocument/2006/relationships/image" Target="../media/image24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17/06/relationships/model3d" Target="../media/model3d6.glb"/><Relationship Id="rId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5" Type="http://schemas.openxmlformats.org/officeDocument/2006/relationships/image" Target="../media/image93.png"/><Relationship Id="rId10" Type="http://schemas.openxmlformats.org/officeDocument/2006/relationships/image" Target="../media/image94.png"/><Relationship Id="rId4" Type="http://schemas.openxmlformats.org/officeDocument/2006/relationships/image" Target="../media/image81.png"/><Relationship Id="rId9" Type="http://schemas.openxmlformats.org/officeDocument/2006/relationships/image" Target="../media/image14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microsoft.com/office/2017/06/relationships/model3d" Target="../media/model3d6.glb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3.png"/><Relationship Id="rId10" Type="http://schemas.openxmlformats.org/officeDocument/2006/relationships/image" Target="../media/image99.png"/><Relationship Id="rId4" Type="http://schemas.openxmlformats.org/officeDocument/2006/relationships/image" Target="../media/image81.png"/><Relationship Id="rId9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microsoft.com/office/2017/06/relationships/model3d" Target="../media/model3d2.glb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03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10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microsoft.com/office/2017/06/relationships/model3d" Target="../media/model3d6.glb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5" Type="http://schemas.openxmlformats.org/officeDocument/2006/relationships/image" Target="../media/image2030.png"/><Relationship Id="rId4" Type="http://schemas.microsoft.com/office/2011/relationships/inkAction" Target="../ink/inkAction3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1.png"/><Relationship Id="rId13" Type="http://schemas.openxmlformats.org/officeDocument/2006/relationships/image" Target="../media/image106.png"/><Relationship Id="rId3" Type="http://schemas.openxmlformats.org/officeDocument/2006/relationships/image" Target="../media/image2050.png"/><Relationship Id="rId7" Type="http://schemas.openxmlformats.org/officeDocument/2006/relationships/image" Target="../media/image2090.png"/><Relationship Id="rId12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2080.png"/><Relationship Id="rId11" Type="http://schemas.openxmlformats.org/officeDocument/2006/relationships/image" Target="../media/image104.png"/><Relationship Id="rId5" Type="http://schemas.openxmlformats.org/officeDocument/2006/relationships/image" Target="../media/image2070.png"/><Relationship Id="rId10" Type="http://schemas.openxmlformats.org/officeDocument/2006/relationships/image" Target="../media/image103.png"/><Relationship Id="rId4" Type="http://schemas.openxmlformats.org/officeDocument/2006/relationships/image" Target="../media/image2060.png"/><Relationship Id="rId9" Type="http://schemas.openxmlformats.org/officeDocument/2006/relationships/image" Target="../media/image101.png"/><Relationship Id="rId1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5" Type="http://schemas.openxmlformats.org/officeDocument/2006/relationships/image" Target="../media/image1650.png"/><Relationship Id="rId4" Type="http://schemas.microsoft.com/office/2011/relationships/inkAction" Target="../ink/inkAction3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1660.png"/><Relationship Id="rId7" Type="http://schemas.openxmlformats.org/officeDocument/2006/relationships/image" Target="../media/image17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1690.png"/><Relationship Id="rId5" Type="http://schemas.openxmlformats.org/officeDocument/2006/relationships/image" Target="../media/image1680.png"/><Relationship Id="rId10" Type="http://schemas.openxmlformats.org/officeDocument/2006/relationships/image" Target="../media/image1720.png"/><Relationship Id="rId4" Type="http://schemas.openxmlformats.org/officeDocument/2006/relationships/image" Target="../media/image1670.png"/><Relationship Id="rId9" Type="http://schemas.microsoft.com/office/2011/relationships/inkAction" Target="../ink/inkAction3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17/06/relationships/model3d" Target="../media/model3d6.glb"/><Relationship Id="rId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730.png"/><Relationship Id="rId4" Type="http://schemas.openxmlformats.org/officeDocument/2006/relationships/image" Target="../media/image81.png"/><Relationship Id="rId9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0.png"/><Relationship Id="rId3" Type="http://schemas.microsoft.com/office/2017/06/relationships/model3d" Target="../media/model3d6.glb"/><Relationship Id="rId7" Type="http://schemas.openxmlformats.org/officeDocument/2006/relationships/image" Target="../media/image17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750.png"/><Relationship Id="rId5" Type="http://schemas.openxmlformats.org/officeDocument/2006/relationships/image" Target="../media/image1740.png"/><Relationship Id="rId4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2.png"/><Relationship Id="rId13" Type="http://schemas.openxmlformats.org/officeDocument/2006/relationships/image" Target="../media/image1382.png"/><Relationship Id="rId3" Type="http://schemas.openxmlformats.org/officeDocument/2006/relationships/image" Target="../media/image9.png"/><Relationship Id="rId7" Type="http://schemas.openxmlformats.org/officeDocument/2006/relationships/image" Target="../media/image134.png"/><Relationship Id="rId12" Type="http://schemas.openxmlformats.org/officeDocument/2006/relationships/image" Target="../media/image129.png"/><Relationship Id="rId2" Type="http://schemas.microsoft.com/office/2017/06/relationships/model3d" Target="../media/model3d2.glb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28.png"/><Relationship Id="rId5" Type="http://schemas.openxmlformats.org/officeDocument/2006/relationships/image" Target="../media/image132.png"/><Relationship Id="rId15" Type="http://schemas.microsoft.com/office/2011/relationships/inkAction" Target="../ink/inkAction3.xml"/><Relationship Id="rId10" Type="http://schemas.openxmlformats.org/officeDocument/2006/relationships/image" Target="../media/image127.png"/><Relationship Id="rId4" Type="http://schemas.openxmlformats.org/officeDocument/2006/relationships/image" Target="../media/image131.png"/><Relationship Id="rId9" Type="http://schemas.openxmlformats.org/officeDocument/2006/relationships/image" Target="../media/image137.png"/><Relationship Id="rId1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1.png"/><Relationship Id="rId3" Type="http://schemas.openxmlformats.org/officeDocument/2006/relationships/image" Target="../media/image1080.png"/><Relationship Id="rId7" Type="http://schemas.openxmlformats.org/officeDocument/2006/relationships/image" Target="../media/image17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780.png"/><Relationship Id="rId5" Type="http://schemas.openxmlformats.org/officeDocument/2006/relationships/image" Target="../media/image1111.png"/><Relationship Id="rId10" Type="http://schemas.openxmlformats.org/officeDocument/2006/relationships/image" Target="../media/image1810.png"/><Relationship Id="rId9" Type="http://schemas.microsoft.com/office/2011/relationships/inkAction" Target="../ink/inkAction3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0.png"/><Relationship Id="rId3" Type="http://schemas.openxmlformats.org/officeDocument/2006/relationships/image" Target="../media/image1020.png"/><Relationship Id="rId7" Type="http://schemas.microsoft.com/office/2011/relationships/inkAction" Target="../ink/inkAction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11/relationships/inkAction" Target="../ink/inkAction35.xml"/><Relationship Id="rId3" Type="http://schemas.openxmlformats.org/officeDocument/2006/relationships/image" Target="../media/image1020.png"/><Relationship Id="rId7" Type="http://schemas.openxmlformats.org/officeDocument/2006/relationships/image" Target="../media/image18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106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Relationship Id="rId9" Type="http://schemas.openxmlformats.org/officeDocument/2006/relationships/image" Target="../media/image18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0.png"/><Relationship Id="rId3" Type="http://schemas.openxmlformats.org/officeDocument/2006/relationships/image" Target="../media/image1911.png"/><Relationship Id="rId7" Type="http://schemas.microsoft.com/office/2011/relationships/inkAction" Target="../ink/inkAction36.xml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5" Type="http://schemas.openxmlformats.org/officeDocument/2006/relationships/image" Target="../media/image1120.png"/><Relationship Id="rId4" Type="http://schemas.openxmlformats.org/officeDocument/2006/relationships/image" Target="../media/image1100.png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11/relationships/inkAction" Target="../ink/inkAction37.xml"/><Relationship Id="rId3" Type="http://schemas.openxmlformats.org/officeDocument/2006/relationships/image" Target="../media/image1090.png"/><Relationship Id="rId7" Type="http://schemas.openxmlformats.org/officeDocument/2006/relationships/image" Target="../media/image1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1100.png"/><Relationship Id="rId9" Type="http://schemas.openxmlformats.org/officeDocument/2006/relationships/image" Target="../media/image19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20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arxiv.org/pdf/1312.3824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7" Type="http://schemas.openxmlformats.org/officeDocument/2006/relationships/image" Target="../media/image132.png"/><Relationship Id="rId12" Type="http://schemas.openxmlformats.org/officeDocument/2006/relationships/image" Target="../media/image27.png"/><Relationship Id="rId1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4.xml"/><Relationship Id="rId1" Type="http://schemas.openxmlformats.org/officeDocument/2006/relationships/tags" Target="../tags/tag6.xml"/><Relationship Id="rId6" Type="http://schemas.openxmlformats.org/officeDocument/2006/relationships/image" Target="../media/image131.png"/><Relationship Id="rId11" Type="http://schemas.microsoft.com/office/2017/06/relationships/model3d" Target="../media/model3d4.glb"/><Relationship Id="rId15" Type="http://schemas.openxmlformats.org/officeDocument/2006/relationships/image" Target="../media/image54.png"/><Relationship Id="rId10" Type="http://schemas.openxmlformats.org/officeDocument/2006/relationships/image" Target="../media/image10.png"/><Relationship Id="rId9" Type="http://schemas.microsoft.com/office/2017/06/relationships/model3d" Target="../media/model3d2.glb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s of Paper">
            <a:extLst>
              <a:ext uri="{FF2B5EF4-FFF2-40B4-BE49-F238E27FC236}">
                <a16:creationId xmlns:a16="http://schemas.microsoft.com/office/drawing/2014/main" id="{5C89F0E0-CF0B-6FC0-4626-EC186B863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FA6442FD-4FDF-F679-01D4-954579252820}"/>
              </a:ext>
            </a:extLst>
          </p:cNvPr>
          <p:cNvSpPr/>
          <p:nvPr/>
        </p:nvSpPr>
        <p:spPr>
          <a:xfrm>
            <a:off x="92954" y="1235370"/>
            <a:ext cx="7923287" cy="53962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ED629E-86EB-5A0F-F896-900D758C5876}"/>
                  </a:ext>
                </a:extLst>
              </p:cNvPr>
              <p:cNvSpPr txBox="1"/>
              <p:nvPr/>
            </p:nvSpPr>
            <p:spPr>
              <a:xfrm>
                <a:off x="66483" y="1672937"/>
                <a:ext cx="8460528" cy="4651402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CA" sz="10000" b="1" i="0" dirty="0"/>
                  <a:t>Flagpole &amp; </a:t>
                </a:r>
                <a14:m>
                  <m:oMath xmlns:m="http://schemas.openxmlformats.org/officeDocument/2006/math">
                    <m:r>
                      <a:rPr lang="en-CA" sz="10000" b="1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CA" sz="10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00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CA" sz="10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CA" sz="10000" b="1" i="0" dirty="0"/>
              </a:p>
              <a:p>
                <a:endParaRPr lang="en-CA" sz="1200" b="1" i="0" dirty="0"/>
              </a:p>
              <a:p>
                <a:r>
                  <a:rPr lang="en-CA" sz="8800" b="1" i="0" dirty="0"/>
                  <a:t>  </a:t>
                </a:r>
                <a:r>
                  <a:rPr lang="en-CA" sz="880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(Complex</a:t>
                </a:r>
              </a:p>
              <a:p>
                <a:r>
                  <a:rPr lang="en-CA" sz="880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Projective Line)</a:t>
                </a:r>
                <a:endParaRPr lang="en-CA" sz="8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ED629E-86EB-5A0F-F896-900D758C5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3" y="1672937"/>
                <a:ext cx="8460528" cy="4651402"/>
              </a:xfrm>
              <a:prstGeom prst="rect">
                <a:avLst/>
              </a:prstGeom>
              <a:blipFill>
                <a:blip r:embed="rId3"/>
                <a:stretch>
                  <a:fillRect l="-7914" t="-6144" b="-10327"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FFCD"/>
            </a:solidFill>
            <a:ln w="190500">
              <a:solidFill>
                <a:srgbClr val="0076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790863" y="203084"/>
              <a:ext cx="1045479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5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748EC5D-226C-1757-F5F6-8DD7E4DE5000}"/>
              </a:ext>
            </a:extLst>
          </p:cNvPr>
          <p:cNvSpPr/>
          <p:nvPr/>
        </p:nvSpPr>
        <p:spPr>
          <a:xfrm>
            <a:off x="7726476" y="2115857"/>
            <a:ext cx="5409601" cy="528808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17B2EB-D606-F8BC-F387-08ED646088EC}"/>
              </a:ext>
            </a:extLst>
          </p:cNvPr>
          <p:cNvGrpSpPr/>
          <p:nvPr/>
        </p:nvGrpSpPr>
        <p:grpSpPr>
          <a:xfrm flipH="1">
            <a:off x="8052066" y="2361362"/>
            <a:ext cx="5595582" cy="5638423"/>
            <a:chOff x="317175" y="855068"/>
            <a:chExt cx="5595582" cy="56384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64CECB0-9596-BB7C-D410-9A899B0025F7}"/>
                </a:ext>
              </a:extLst>
            </p:cNvPr>
            <p:cNvGrpSpPr/>
            <p:nvPr/>
          </p:nvGrpSpPr>
          <p:grpSpPr>
            <a:xfrm>
              <a:off x="317175" y="897909"/>
              <a:ext cx="5595582" cy="5595582"/>
              <a:chOff x="355275" y="631209"/>
              <a:chExt cx="5595582" cy="5595582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860BE08-A56B-205A-FF2E-216EC4A6C8E2}"/>
                  </a:ext>
                </a:extLst>
              </p:cNvPr>
              <p:cNvSpPr/>
              <p:nvPr/>
            </p:nvSpPr>
            <p:spPr>
              <a:xfrm>
                <a:off x="355275" y="631209"/>
                <a:ext cx="5595582" cy="5595582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B6EA234-710C-9750-68BA-A2CDB235193E}"/>
                  </a:ext>
                </a:extLst>
              </p:cNvPr>
              <p:cNvSpPr/>
              <p:nvPr/>
            </p:nvSpPr>
            <p:spPr>
              <a:xfrm>
                <a:off x="355275" y="2307280"/>
                <a:ext cx="5595582" cy="2267568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7BFA30A-5BA8-0A23-6C45-FCFDB338D964}"/>
                </a:ext>
              </a:extLst>
            </p:cNvPr>
            <p:cNvSpPr/>
            <p:nvPr/>
          </p:nvSpPr>
          <p:spPr>
            <a:xfrm>
              <a:off x="2980146" y="3581539"/>
              <a:ext cx="269640" cy="269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62C92BFD-AF74-63CB-DEE2-14DB1329C937}"/>
                </a:ext>
              </a:extLst>
            </p:cNvPr>
            <p:cNvSpPr/>
            <p:nvPr/>
          </p:nvSpPr>
          <p:spPr>
            <a:xfrm rot="10800000">
              <a:off x="982610" y="1212206"/>
              <a:ext cx="4324909" cy="1722647"/>
            </a:xfrm>
            <a:prstGeom prst="arc">
              <a:avLst>
                <a:gd name="adj1" fmla="val 333122"/>
                <a:gd name="adj2" fmla="val 10716548"/>
              </a:avLst>
            </a:prstGeom>
            <a:ln w="152400">
              <a:solidFill>
                <a:srgbClr val="7030A0">
                  <a:alpha val="67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843A419C-B787-DE49-EF77-BEB7AB2C05A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589359621"/>
                    </p:ext>
                  </p:extLst>
                </p:nvPr>
              </p:nvGraphicFramePr>
              <p:xfrm>
                <a:off x="1921048" y="1404074"/>
                <a:ext cx="3232760" cy="3070565"/>
              </p:xfrm>
              <a:graphic>
                <a:graphicData uri="http://schemas.microsoft.com/office/drawing/2017/model3d">
                  <am3d:model3d r:embed="rId4">
                    <am3d:spPr>
                      <a:xfrm flipH="1">
                        <a:off x="0" y="0"/>
                        <a:ext cx="3232760" cy="3070565"/>
                      </a:xfrm>
                      <a:prstGeom prst="rect">
                        <a:avLst/>
                      </a:prstGeom>
                    </am3d:spPr>
                    <am3d:camera>
                      <am3d:pos x="0" y="18000000" z="50303010"/>
                      <am3d:up dx="0" dy="36000000" dz="0"/>
                      <am3d:lookAt x="0" y="358" z="0"/>
                      <am3d:perspective fov="2388300"/>
                    </am3d:camera>
                    <am3d:trans>
                      <am3d:meterPerModelUnit n="3358770" d="1000000"/>
                      <am3d:preTrans dx="567699" dy="2333646" dz="-241820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132000" ay="21120000" az="8580000"/>
                      <am3d:postTrans dx="0" dy="357" dz="0"/>
                    </am3d:trans>
                    <am3d:raster rName="Office3DRenderer" rVer="16.0.8326">
                      <am3d:blip r:embed="rId5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843A419C-B787-DE49-EF77-BEB7AB2C05A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8811015" y="2910368"/>
                  <a:ext cx="3232760" cy="30705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619D326-088A-B30F-DA0D-C3C85FB12889}"/>
                </a:ext>
              </a:extLst>
            </p:cNvPr>
            <p:cNvSpPr/>
            <p:nvPr/>
          </p:nvSpPr>
          <p:spPr>
            <a:xfrm rot="16200000">
              <a:off x="378796" y="1494721"/>
              <a:ext cx="5527004" cy="4401958"/>
            </a:xfrm>
            <a:prstGeom prst="arc">
              <a:avLst>
                <a:gd name="adj1" fmla="val 21565336"/>
                <a:gd name="adj2" fmla="val 10848954"/>
              </a:avLst>
            </a:prstGeom>
            <a:ln w="152400">
              <a:solidFill>
                <a:srgbClr val="00B050">
                  <a:alpha val="6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430106CC-40D3-109B-CF81-99D696537D37}"/>
                </a:ext>
              </a:extLst>
            </p:cNvPr>
            <p:cNvSpPr/>
            <p:nvPr/>
          </p:nvSpPr>
          <p:spPr>
            <a:xfrm>
              <a:off x="987370" y="1183417"/>
              <a:ext cx="4324909" cy="1722647"/>
            </a:xfrm>
            <a:prstGeom prst="arc">
              <a:avLst>
                <a:gd name="adj1" fmla="val 21466285"/>
                <a:gd name="adj2" fmla="val 11081002"/>
              </a:avLst>
            </a:prstGeom>
            <a:ln w="152400">
              <a:solidFill>
                <a:srgbClr val="7030A0">
                  <a:alpha val="6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8D7A6FE-8FB0-0190-76BB-8D905051E40C}"/>
                </a:ext>
              </a:extLst>
            </p:cNvPr>
            <p:cNvSpPr/>
            <p:nvPr/>
          </p:nvSpPr>
          <p:spPr>
            <a:xfrm rot="2977025" flipH="1">
              <a:off x="4490065" y="1437693"/>
              <a:ext cx="1859668" cy="694418"/>
            </a:xfrm>
            <a:prstGeom prst="arc">
              <a:avLst>
                <a:gd name="adj1" fmla="val 18744925"/>
                <a:gd name="adj2" fmla="val 13320558"/>
              </a:avLst>
            </a:prstGeom>
            <a:ln w="1524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818527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AF5887-DC11-0F44-84FB-1F0A8AE4888F}"/>
                  </a:ext>
                </a:extLst>
              </p:cNvPr>
              <p:cNvSpPr txBox="1"/>
              <p:nvPr/>
            </p:nvSpPr>
            <p:spPr>
              <a:xfrm>
                <a:off x="52235" y="-69441"/>
                <a:ext cx="6261948" cy="1472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8000" dirty="0">
                    <a:solidFill>
                      <a:schemeClr val="tx1"/>
                    </a:solidFill>
                  </a:rPr>
                  <a:t>Jones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</m:oMath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AF5887-DC11-0F44-84FB-1F0A8AE4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5" y="-69441"/>
                <a:ext cx="6261948" cy="1472967"/>
              </a:xfrm>
              <a:prstGeom prst="rect">
                <a:avLst/>
              </a:prstGeom>
              <a:blipFill>
                <a:blip r:embed="rId3"/>
                <a:stretch>
                  <a:fillRect l="-8374" t="-7054" b="-385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DC194A-4CD6-6604-BFE6-47A8A2E73176}"/>
                  </a:ext>
                </a:extLst>
              </p:cNvPr>
              <p:cNvSpPr txBox="1"/>
              <p:nvPr/>
            </p:nvSpPr>
            <p:spPr>
              <a:xfrm>
                <a:off x="428903" y="1661063"/>
                <a:ext cx="3754723" cy="13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DC194A-4CD6-6604-BFE6-47A8A2E73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3" y="1661063"/>
                <a:ext cx="3754723" cy="13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B17C1A-04E9-BB74-261C-8C1D9740FD1C}"/>
                  </a:ext>
                </a:extLst>
              </p:cNvPr>
              <p:cNvSpPr txBox="1"/>
              <p:nvPr/>
            </p:nvSpPr>
            <p:spPr>
              <a:xfrm>
                <a:off x="428903" y="3528605"/>
                <a:ext cx="3754723" cy="13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B17C1A-04E9-BB74-261C-8C1D9740F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3" y="3528605"/>
                <a:ext cx="3754723" cy="13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81FF7-AF98-2413-5A80-5995737CC963}"/>
                  </a:ext>
                </a:extLst>
              </p:cNvPr>
              <p:cNvSpPr txBox="1"/>
              <p:nvPr/>
            </p:nvSpPr>
            <p:spPr>
              <a:xfrm>
                <a:off x="428903" y="5423882"/>
                <a:ext cx="4314547" cy="13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7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81FF7-AF98-2413-5A80-5995737CC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3" y="5423882"/>
                <a:ext cx="4314547" cy="1334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25E7259-94F1-A867-D53D-EA42DF317F04}"/>
              </a:ext>
            </a:extLst>
          </p:cNvPr>
          <p:cNvSpPr txBox="1"/>
          <p:nvPr/>
        </p:nvSpPr>
        <p:spPr>
          <a:xfrm>
            <a:off x="4888476" y="1877234"/>
            <a:ext cx="730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(polarization unchanged)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1B26F-EAAB-473D-BA47-20B35248D391}"/>
              </a:ext>
            </a:extLst>
          </p:cNvPr>
          <p:cNvSpPr txBox="1"/>
          <p:nvPr/>
        </p:nvSpPr>
        <p:spPr>
          <a:xfrm>
            <a:off x="4888476" y="3767252"/>
            <a:ext cx="730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(polarization unchanged)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B5B5-71A4-0AE1-4B41-741906FD37F6}"/>
              </a:ext>
            </a:extLst>
          </p:cNvPr>
          <p:cNvSpPr txBox="1"/>
          <p:nvPr/>
        </p:nvSpPr>
        <p:spPr>
          <a:xfrm>
            <a:off x="4888476" y="5629611"/>
            <a:ext cx="7303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(polarization unchanged)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DE3015-8C35-A760-DFF7-B2244E21A3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8800" y="2822040"/>
              <a:ext cx="1991880" cy="3868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DE3015-8C35-A760-DFF7-B2244E21A3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9440" y="2812680"/>
                <a:ext cx="2010600" cy="3886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6858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75"/>
    </mc:Choice>
    <mc:Fallback xmlns="">
      <p:transition spd="slow" advTm="31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6BF137-4D4D-D56E-1B23-B197F915D8E9}"/>
              </a:ext>
            </a:extLst>
          </p:cNvPr>
          <p:cNvGrpSpPr/>
          <p:nvPr/>
        </p:nvGrpSpPr>
        <p:grpSpPr>
          <a:xfrm>
            <a:off x="4181895" y="1704879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1895" y="1704879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979EAE-0CB3-3817-EAD0-BE9D7767100F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6A43E8-268C-3F2E-E1DD-EA4160FF303B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35A15C-F069-14EA-A7FD-325C727C1A59}"/>
              </a:ext>
            </a:extLst>
          </p:cNvPr>
          <p:cNvSpPr/>
          <p:nvPr/>
        </p:nvSpPr>
        <p:spPr>
          <a:xfrm>
            <a:off x="6096001" y="2280753"/>
            <a:ext cx="4704204" cy="1107996"/>
          </a:xfrm>
          <a:custGeom>
            <a:avLst/>
            <a:gdLst>
              <a:gd name="connsiteX0" fmla="*/ 0 w 6743700"/>
              <a:gd name="connsiteY0" fmla="*/ 876300 h 876300"/>
              <a:gd name="connsiteX1" fmla="*/ 1847850 w 6743700"/>
              <a:gd name="connsiteY1" fmla="*/ 838200 h 876300"/>
              <a:gd name="connsiteX2" fmla="*/ 3676650 w 6743700"/>
              <a:gd name="connsiteY2" fmla="*/ 704850 h 876300"/>
              <a:gd name="connsiteX3" fmla="*/ 5353050 w 6743700"/>
              <a:gd name="connsiteY3" fmla="*/ 457200 h 876300"/>
              <a:gd name="connsiteX4" fmla="*/ 6381750 w 6743700"/>
              <a:gd name="connsiteY4" fmla="*/ 152400 h 876300"/>
              <a:gd name="connsiteX5" fmla="*/ 6743700 w 6743700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3700" h="876300">
                <a:moveTo>
                  <a:pt x="0" y="876300"/>
                </a:moveTo>
                <a:cubicBezTo>
                  <a:pt x="617537" y="871537"/>
                  <a:pt x="1235075" y="866775"/>
                  <a:pt x="1847850" y="838200"/>
                </a:cubicBezTo>
                <a:cubicBezTo>
                  <a:pt x="2460625" y="809625"/>
                  <a:pt x="3092450" y="768350"/>
                  <a:pt x="3676650" y="704850"/>
                </a:cubicBezTo>
                <a:cubicBezTo>
                  <a:pt x="4260850" y="641350"/>
                  <a:pt x="4902200" y="549275"/>
                  <a:pt x="5353050" y="457200"/>
                </a:cubicBezTo>
                <a:cubicBezTo>
                  <a:pt x="5803900" y="365125"/>
                  <a:pt x="6149975" y="228600"/>
                  <a:pt x="6381750" y="152400"/>
                </a:cubicBezTo>
                <a:cubicBezTo>
                  <a:pt x="6613525" y="76200"/>
                  <a:pt x="6678612" y="38100"/>
                  <a:pt x="6743700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2958AD-EAA1-A247-F8DC-C5B4236F1C78}"/>
              </a:ext>
            </a:extLst>
          </p:cNvPr>
          <p:cNvSpPr/>
          <p:nvPr/>
        </p:nvSpPr>
        <p:spPr>
          <a:xfrm flipV="1">
            <a:off x="6096001" y="3396226"/>
            <a:ext cx="4704204" cy="1107996"/>
          </a:xfrm>
          <a:custGeom>
            <a:avLst/>
            <a:gdLst>
              <a:gd name="connsiteX0" fmla="*/ 0 w 6743700"/>
              <a:gd name="connsiteY0" fmla="*/ 876300 h 876300"/>
              <a:gd name="connsiteX1" fmla="*/ 1847850 w 6743700"/>
              <a:gd name="connsiteY1" fmla="*/ 838200 h 876300"/>
              <a:gd name="connsiteX2" fmla="*/ 3676650 w 6743700"/>
              <a:gd name="connsiteY2" fmla="*/ 704850 h 876300"/>
              <a:gd name="connsiteX3" fmla="*/ 5353050 w 6743700"/>
              <a:gd name="connsiteY3" fmla="*/ 457200 h 876300"/>
              <a:gd name="connsiteX4" fmla="*/ 6381750 w 6743700"/>
              <a:gd name="connsiteY4" fmla="*/ 152400 h 876300"/>
              <a:gd name="connsiteX5" fmla="*/ 6743700 w 6743700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3700" h="876300">
                <a:moveTo>
                  <a:pt x="0" y="876300"/>
                </a:moveTo>
                <a:cubicBezTo>
                  <a:pt x="617537" y="871537"/>
                  <a:pt x="1235075" y="866775"/>
                  <a:pt x="1847850" y="838200"/>
                </a:cubicBezTo>
                <a:cubicBezTo>
                  <a:pt x="2460625" y="809625"/>
                  <a:pt x="3092450" y="768350"/>
                  <a:pt x="3676650" y="704850"/>
                </a:cubicBezTo>
                <a:cubicBezTo>
                  <a:pt x="4260850" y="641350"/>
                  <a:pt x="4902200" y="549275"/>
                  <a:pt x="5353050" y="457200"/>
                </a:cubicBezTo>
                <a:cubicBezTo>
                  <a:pt x="5803900" y="365125"/>
                  <a:pt x="6149975" y="228600"/>
                  <a:pt x="6381750" y="152400"/>
                </a:cubicBezTo>
                <a:cubicBezTo>
                  <a:pt x="6613525" y="76200"/>
                  <a:pt x="6678612" y="38100"/>
                  <a:pt x="6743700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D0ADE7-C288-9908-D464-38B27FDA9C1A}"/>
              </a:ext>
            </a:extLst>
          </p:cNvPr>
          <p:cNvGrpSpPr/>
          <p:nvPr/>
        </p:nvGrpSpPr>
        <p:grpSpPr>
          <a:xfrm>
            <a:off x="567155" y="3388749"/>
            <a:ext cx="5674894" cy="2151"/>
            <a:chOff x="567155" y="3388749"/>
            <a:chExt cx="5674894" cy="21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55" y="3390900"/>
              <a:ext cx="5446294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6CD643-6AF5-68A0-C489-F20D50079ED4}"/>
                </a:ext>
              </a:extLst>
            </p:cNvPr>
            <p:cNvCxnSpPr/>
            <p:nvPr/>
          </p:nvCxnSpPr>
          <p:spPr>
            <a:xfrm>
              <a:off x="5911849" y="3388749"/>
              <a:ext cx="3302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86BCCA-2958-1B15-7B1B-FEFFAB31FB40}"/>
              </a:ext>
            </a:extLst>
          </p:cNvPr>
          <p:cNvGrpSpPr/>
          <p:nvPr/>
        </p:nvGrpSpPr>
        <p:grpSpPr>
          <a:xfrm>
            <a:off x="10580028" y="270163"/>
            <a:ext cx="1612381" cy="2492990"/>
            <a:chOff x="10580028" y="270163"/>
            <a:chExt cx="1612381" cy="24929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/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728A38-AEC5-0722-0EA6-B1E1572AD01D}"/>
                </a:ext>
              </a:extLst>
            </p:cNvPr>
            <p:cNvSpPr txBox="1"/>
            <p:nvPr/>
          </p:nvSpPr>
          <p:spPr>
            <a:xfrm>
              <a:off x="10580028" y="270163"/>
              <a:ext cx="16123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     </a:t>
              </a:r>
              <a:r>
                <a:rPr lang="en-GB" sz="4000" dirty="0" err="1">
                  <a:solidFill>
                    <a:schemeClr val="bg1"/>
                  </a:solidFill>
                </a:rPr>
                <a:t>ii</a:t>
              </a:r>
              <a:r>
                <a:rPr lang="en-GB" sz="4000" dirty="0" err="1"/>
                <a:t>up</a:t>
              </a:r>
              <a:r>
                <a:rPr lang="en-GB" sz="4000" dirty="0"/>
                <a:t>”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D689CA-5332-712B-F774-2547BC8B4788}"/>
              </a:ext>
            </a:extLst>
          </p:cNvPr>
          <p:cNvGrpSpPr/>
          <p:nvPr/>
        </p:nvGrpSpPr>
        <p:grpSpPr>
          <a:xfrm>
            <a:off x="10621031" y="3881049"/>
            <a:ext cx="1573679" cy="2431435"/>
            <a:chOff x="10621031" y="3881049"/>
            <a:chExt cx="1573679" cy="2431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/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410C8D-95C8-5EB3-1A29-3A02255A16FF}"/>
                </a:ext>
              </a:extLst>
            </p:cNvPr>
            <p:cNvSpPr txBox="1"/>
            <p:nvPr/>
          </p:nvSpPr>
          <p:spPr>
            <a:xfrm>
              <a:off x="10621031" y="4989045"/>
              <a:ext cx="15736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down”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6559550" y="3124718"/>
            <a:ext cx="428901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4147477" y="4621986"/>
            <a:ext cx="3151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AF54E-64B8-5F34-740A-7EE343E1A9C5}"/>
              </a:ext>
            </a:extLst>
          </p:cNvPr>
          <p:cNvSpPr txBox="1"/>
          <p:nvPr/>
        </p:nvSpPr>
        <p:spPr>
          <a:xfrm>
            <a:off x="95340" y="158522"/>
            <a:ext cx="10917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 (1922):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9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112"/>
    </mc:Choice>
    <mc:Fallback xmlns="">
      <p:transition advTm="17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6BF137-4D4D-D56E-1B23-B197F915D8E9}"/>
              </a:ext>
            </a:extLst>
          </p:cNvPr>
          <p:cNvGrpSpPr/>
          <p:nvPr/>
        </p:nvGrpSpPr>
        <p:grpSpPr>
          <a:xfrm>
            <a:off x="4181895" y="1704879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1895" y="1704879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979EAE-0CB3-3817-EAD0-BE9D7767100F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6A43E8-268C-3F2E-E1DD-EA4160FF303B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35A15C-F069-14EA-A7FD-325C727C1A59}"/>
              </a:ext>
            </a:extLst>
          </p:cNvPr>
          <p:cNvSpPr/>
          <p:nvPr/>
        </p:nvSpPr>
        <p:spPr>
          <a:xfrm>
            <a:off x="6096001" y="2280753"/>
            <a:ext cx="4704204" cy="1107996"/>
          </a:xfrm>
          <a:custGeom>
            <a:avLst/>
            <a:gdLst>
              <a:gd name="connsiteX0" fmla="*/ 0 w 6743700"/>
              <a:gd name="connsiteY0" fmla="*/ 876300 h 876300"/>
              <a:gd name="connsiteX1" fmla="*/ 1847850 w 6743700"/>
              <a:gd name="connsiteY1" fmla="*/ 838200 h 876300"/>
              <a:gd name="connsiteX2" fmla="*/ 3676650 w 6743700"/>
              <a:gd name="connsiteY2" fmla="*/ 704850 h 876300"/>
              <a:gd name="connsiteX3" fmla="*/ 5353050 w 6743700"/>
              <a:gd name="connsiteY3" fmla="*/ 457200 h 876300"/>
              <a:gd name="connsiteX4" fmla="*/ 6381750 w 6743700"/>
              <a:gd name="connsiteY4" fmla="*/ 152400 h 876300"/>
              <a:gd name="connsiteX5" fmla="*/ 6743700 w 6743700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3700" h="876300">
                <a:moveTo>
                  <a:pt x="0" y="876300"/>
                </a:moveTo>
                <a:cubicBezTo>
                  <a:pt x="617537" y="871537"/>
                  <a:pt x="1235075" y="866775"/>
                  <a:pt x="1847850" y="838200"/>
                </a:cubicBezTo>
                <a:cubicBezTo>
                  <a:pt x="2460625" y="809625"/>
                  <a:pt x="3092450" y="768350"/>
                  <a:pt x="3676650" y="704850"/>
                </a:cubicBezTo>
                <a:cubicBezTo>
                  <a:pt x="4260850" y="641350"/>
                  <a:pt x="4902200" y="549275"/>
                  <a:pt x="5353050" y="457200"/>
                </a:cubicBezTo>
                <a:cubicBezTo>
                  <a:pt x="5803900" y="365125"/>
                  <a:pt x="6149975" y="228600"/>
                  <a:pt x="6381750" y="152400"/>
                </a:cubicBezTo>
                <a:cubicBezTo>
                  <a:pt x="6613525" y="76200"/>
                  <a:pt x="6678612" y="38100"/>
                  <a:pt x="6743700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2958AD-EAA1-A247-F8DC-C5B4236F1C78}"/>
              </a:ext>
            </a:extLst>
          </p:cNvPr>
          <p:cNvSpPr/>
          <p:nvPr/>
        </p:nvSpPr>
        <p:spPr>
          <a:xfrm flipV="1">
            <a:off x="6096001" y="3396226"/>
            <a:ext cx="4704204" cy="1107996"/>
          </a:xfrm>
          <a:custGeom>
            <a:avLst/>
            <a:gdLst>
              <a:gd name="connsiteX0" fmla="*/ 0 w 6743700"/>
              <a:gd name="connsiteY0" fmla="*/ 876300 h 876300"/>
              <a:gd name="connsiteX1" fmla="*/ 1847850 w 6743700"/>
              <a:gd name="connsiteY1" fmla="*/ 838200 h 876300"/>
              <a:gd name="connsiteX2" fmla="*/ 3676650 w 6743700"/>
              <a:gd name="connsiteY2" fmla="*/ 704850 h 876300"/>
              <a:gd name="connsiteX3" fmla="*/ 5353050 w 6743700"/>
              <a:gd name="connsiteY3" fmla="*/ 457200 h 876300"/>
              <a:gd name="connsiteX4" fmla="*/ 6381750 w 6743700"/>
              <a:gd name="connsiteY4" fmla="*/ 152400 h 876300"/>
              <a:gd name="connsiteX5" fmla="*/ 6743700 w 6743700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3700" h="876300">
                <a:moveTo>
                  <a:pt x="0" y="876300"/>
                </a:moveTo>
                <a:cubicBezTo>
                  <a:pt x="617537" y="871537"/>
                  <a:pt x="1235075" y="866775"/>
                  <a:pt x="1847850" y="838200"/>
                </a:cubicBezTo>
                <a:cubicBezTo>
                  <a:pt x="2460625" y="809625"/>
                  <a:pt x="3092450" y="768350"/>
                  <a:pt x="3676650" y="704850"/>
                </a:cubicBezTo>
                <a:cubicBezTo>
                  <a:pt x="4260850" y="641350"/>
                  <a:pt x="4902200" y="549275"/>
                  <a:pt x="5353050" y="457200"/>
                </a:cubicBezTo>
                <a:cubicBezTo>
                  <a:pt x="5803900" y="365125"/>
                  <a:pt x="6149975" y="228600"/>
                  <a:pt x="6381750" y="152400"/>
                </a:cubicBezTo>
                <a:cubicBezTo>
                  <a:pt x="6613525" y="76200"/>
                  <a:pt x="6678612" y="38100"/>
                  <a:pt x="6743700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D0ADE7-C288-9908-D464-38B27FDA9C1A}"/>
              </a:ext>
            </a:extLst>
          </p:cNvPr>
          <p:cNvGrpSpPr/>
          <p:nvPr/>
        </p:nvGrpSpPr>
        <p:grpSpPr>
          <a:xfrm>
            <a:off x="567155" y="3388749"/>
            <a:ext cx="5674894" cy="2151"/>
            <a:chOff x="567155" y="3388749"/>
            <a:chExt cx="5674894" cy="21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55" y="3390900"/>
              <a:ext cx="5446294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6CD643-6AF5-68A0-C489-F20D50079ED4}"/>
                </a:ext>
              </a:extLst>
            </p:cNvPr>
            <p:cNvCxnSpPr/>
            <p:nvPr/>
          </p:nvCxnSpPr>
          <p:spPr>
            <a:xfrm>
              <a:off x="5911849" y="3388749"/>
              <a:ext cx="3302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744982-A3C5-A0E2-C42C-A125A2D4C499}"/>
                  </a:ext>
                </a:extLst>
              </p:cNvPr>
              <p:cNvSpPr txBox="1"/>
              <p:nvPr/>
            </p:nvSpPr>
            <p:spPr>
              <a:xfrm>
                <a:off x="10800205" y="1562824"/>
                <a:ext cx="121533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744982-A3C5-A0E2-C42C-A125A2D4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205" y="1562824"/>
                <a:ext cx="1215332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25DF7-699D-8844-E21A-BFECB81CF355}"/>
                  </a:ext>
                </a:extLst>
              </p:cNvPr>
              <p:cNvSpPr txBox="1"/>
              <p:nvPr/>
            </p:nvSpPr>
            <p:spPr>
              <a:xfrm>
                <a:off x="10800205" y="3881049"/>
                <a:ext cx="121533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25DF7-699D-8844-E21A-BFECB81CF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205" y="3881049"/>
                <a:ext cx="121533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6559550" y="3124718"/>
            <a:ext cx="428901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4147477" y="4621986"/>
            <a:ext cx="3151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AF54E-64B8-5F34-740A-7EE343E1A9C5}"/>
              </a:ext>
            </a:extLst>
          </p:cNvPr>
          <p:cNvSpPr txBox="1"/>
          <p:nvPr/>
        </p:nvSpPr>
        <p:spPr>
          <a:xfrm>
            <a:off x="95340" y="158522"/>
            <a:ext cx="10917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 (1922):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637FC-1E36-6CBD-E020-401C40DBCBE8}"/>
              </a:ext>
            </a:extLst>
          </p:cNvPr>
          <p:cNvCxnSpPr>
            <a:cxnSpLocks/>
          </p:cNvCxnSpPr>
          <p:nvPr/>
        </p:nvCxnSpPr>
        <p:spPr>
          <a:xfrm>
            <a:off x="10800205" y="1704879"/>
            <a:ext cx="0" cy="337649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928BAA0-D291-A387-BC69-348EBD34A34B}"/>
              </a:ext>
            </a:extLst>
          </p:cNvPr>
          <p:cNvSpPr/>
          <p:nvPr/>
        </p:nvSpPr>
        <p:spPr>
          <a:xfrm>
            <a:off x="10631876" y="2162989"/>
            <a:ext cx="336656" cy="33665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4B0FFE-1FC5-5027-E9D1-16339A62A187}"/>
              </a:ext>
            </a:extLst>
          </p:cNvPr>
          <p:cNvSpPr/>
          <p:nvPr/>
        </p:nvSpPr>
        <p:spPr>
          <a:xfrm>
            <a:off x="10633580" y="4320647"/>
            <a:ext cx="336656" cy="33665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ACCF8A-530E-7DCC-A8CF-48F4DB87EE89}"/>
              </a:ext>
            </a:extLst>
          </p:cNvPr>
          <p:cNvGrpSpPr/>
          <p:nvPr/>
        </p:nvGrpSpPr>
        <p:grpSpPr>
          <a:xfrm>
            <a:off x="7072795" y="4645487"/>
            <a:ext cx="3559076" cy="1423047"/>
            <a:chOff x="7072795" y="4645487"/>
            <a:chExt cx="3559076" cy="14230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B505B1-5856-245D-96A2-5ACD06DD5D76}"/>
                </a:ext>
              </a:extLst>
            </p:cNvPr>
            <p:cNvSpPr txBox="1"/>
            <p:nvPr/>
          </p:nvSpPr>
          <p:spPr>
            <a:xfrm>
              <a:off x="7072795" y="5360648"/>
              <a:ext cx="31512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0000"/>
                  </a:solidFill>
                </a:rPr>
                <a:t>superposition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17AEE1-9D79-32BD-9652-4E9DC6C842BF}"/>
                </a:ext>
              </a:extLst>
            </p:cNvPr>
            <p:cNvGrpSpPr/>
            <p:nvPr/>
          </p:nvGrpSpPr>
          <p:grpSpPr>
            <a:xfrm>
              <a:off x="7084610" y="4645487"/>
              <a:ext cx="3547261" cy="715161"/>
              <a:chOff x="7084610" y="4645487"/>
              <a:chExt cx="3547261" cy="715161"/>
            </a:xfrm>
          </p:grpSpPr>
          <p:sp>
            <p:nvSpPr>
              <p:cNvPr id="35" name="Right Brace 34">
                <a:extLst>
                  <a:ext uri="{FF2B5EF4-FFF2-40B4-BE49-F238E27FC236}">
                    <a16:creationId xmlns:a16="http://schemas.microsoft.com/office/drawing/2014/main" id="{CE6B47F4-13B5-F7FE-00FB-25F6006D1B6A}"/>
                  </a:ext>
                </a:extLst>
              </p:cNvPr>
              <p:cNvSpPr/>
              <p:nvPr/>
            </p:nvSpPr>
            <p:spPr>
              <a:xfrm rot="5400000">
                <a:off x="8615833" y="3344610"/>
                <a:ext cx="584775" cy="3447301"/>
              </a:xfrm>
              <a:prstGeom prst="rightBrace">
                <a:avLst>
                  <a:gd name="adj1" fmla="val 8333"/>
                  <a:gd name="adj2" fmla="val 72510"/>
                </a:avLst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56EBC34-E62F-E233-E1A5-3B2D0880AC35}"/>
                  </a:ext>
                </a:extLst>
              </p:cNvPr>
              <p:cNvSpPr/>
              <p:nvPr/>
            </p:nvSpPr>
            <p:spPr>
              <a:xfrm rot="16200000">
                <a:off x="7072794" y="4657303"/>
                <a:ext cx="661505" cy="63787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C6217E-262B-FA5F-7F43-55356668DAC4}"/>
              </a:ext>
            </a:extLst>
          </p:cNvPr>
          <p:cNvGrpSpPr/>
          <p:nvPr/>
        </p:nvGrpSpPr>
        <p:grpSpPr>
          <a:xfrm>
            <a:off x="10203542" y="4786510"/>
            <a:ext cx="1900049" cy="1985994"/>
            <a:chOff x="10203542" y="4786510"/>
            <a:chExt cx="1900049" cy="198599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16C26F-DE65-6BA6-B4E1-E463C5C6F576}"/>
                </a:ext>
              </a:extLst>
            </p:cNvPr>
            <p:cNvSpPr txBox="1"/>
            <p:nvPr/>
          </p:nvSpPr>
          <p:spPr>
            <a:xfrm>
              <a:off x="10203542" y="5295176"/>
              <a:ext cx="1900049" cy="1477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000" dirty="0"/>
                <a:t>collapse happens at detector</a:t>
              </a: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D82529F-B1E3-591E-BB0B-77F55EFCAE11}"/>
                </a:ext>
              </a:extLst>
            </p:cNvPr>
            <p:cNvSpPr/>
            <p:nvPr/>
          </p:nvSpPr>
          <p:spPr>
            <a:xfrm rot="2700000">
              <a:off x="10275019" y="4786510"/>
              <a:ext cx="707886" cy="707886"/>
            </a:xfrm>
            <a:prstGeom prst="arc">
              <a:avLst>
                <a:gd name="adj1" fmla="val 16200000"/>
                <a:gd name="adj2" fmla="val 20542866"/>
              </a:avLst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1748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112">
        <p:fade/>
      </p:transition>
    </mc:Choice>
    <mc:Fallback xmlns="">
      <p:transition spd="med" advTm="171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9F9398-C901-F2FF-407D-5ECF12F13722}"/>
              </a:ext>
            </a:extLst>
          </p:cNvPr>
          <p:cNvGrpSpPr/>
          <p:nvPr/>
        </p:nvGrpSpPr>
        <p:grpSpPr>
          <a:xfrm>
            <a:off x="234243" y="2453099"/>
            <a:ext cx="11616991" cy="4071179"/>
            <a:chOff x="234243" y="2453099"/>
            <a:chExt cx="11616991" cy="40711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12C57B-8A0C-4D06-52C2-EE0FE1B49469}"/>
                </a:ext>
              </a:extLst>
            </p:cNvPr>
            <p:cNvSpPr txBox="1"/>
            <p:nvPr/>
          </p:nvSpPr>
          <p:spPr>
            <a:xfrm>
              <a:off x="234243" y="2453099"/>
              <a:ext cx="776675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u="sng" dirty="0" err="1"/>
                <a:t>Born’s</a:t>
              </a:r>
              <a:r>
                <a:rPr lang="en-CA" sz="6000" u="sng" dirty="0"/>
                <a:t> Rule</a:t>
              </a:r>
              <a:r>
                <a:rPr lang="en-CA" sz="6000" dirty="0"/>
                <a:t> (simplified):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F40F0F-E0E3-874C-92CD-DF87F9C037BA}"/>
                    </a:ext>
                  </a:extLst>
                </p:cNvPr>
                <p:cNvSpPr txBox="1"/>
                <p:nvPr/>
              </p:nvSpPr>
              <p:spPr>
                <a:xfrm>
                  <a:off x="533265" y="3661956"/>
                  <a:ext cx="11317969" cy="28623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6000" dirty="0"/>
                    <a:t>The probability of a state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  <a:p>
                  <a:r>
                    <a:rPr lang="en-CA" sz="6000" dirty="0"/>
                    <a:t>“collapsing” onto state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a14:m>
                  <a:r>
                    <a:rPr lang="en-CA" sz="6000" dirty="0"/>
                    <a:t> during a </a:t>
                  </a:r>
                </a:p>
                <a:p>
                  <a:r>
                    <a:rPr lang="en-CA" sz="6000" dirty="0"/>
                    <a:t>measurement is equal to: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FF40F0F-E0E3-874C-92CD-DF87F9C03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265" y="3661956"/>
                  <a:ext cx="11317969" cy="2862322"/>
                </a:xfrm>
                <a:prstGeom prst="rect">
                  <a:avLst/>
                </a:prstGeom>
                <a:blipFill>
                  <a:blip r:embed="rId3"/>
                  <a:stretch>
                    <a:fillRect l="-3231" t="-6610" r="-2100" b="-1385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7105C-1326-6159-6A2E-05449B7E9D95}"/>
                  </a:ext>
                </a:extLst>
              </p:cNvPr>
              <p:cNvSpPr txBox="1"/>
              <p:nvPr/>
            </p:nvSpPr>
            <p:spPr>
              <a:xfrm>
                <a:off x="639788" y="432100"/>
                <a:ext cx="10912421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9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9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9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9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9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9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9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9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7105C-1326-6159-6A2E-05449B7E9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88" y="432100"/>
                <a:ext cx="1091242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663DD51-D9BF-CE46-726F-F37548AFAF6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35800" y="1884960"/>
              <a:ext cx="3437640" cy="145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663DD51-D9BF-CE46-726F-F37548AFAF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6440" y="1875600"/>
                <a:ext cx="3456360" cy="163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161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70"/>
    </mc:Choice>
    <mc:Fallback xmlns="">
      <p:transition spd="slow" advTm="15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/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600" u="sng" dirty="0" err="1"/>
                  <a:t>Born’s</a:t>
                </a:r>
                <a:r>
                  <a:rPr lang="en-CA" sz="6600" u="sng" dirty="0"/>
                  <a:t> Rule</a:t>
                </a:r>
                <a:r>
                  <a:rPr lang="en-CA" sz="6600" dirty="0"/>
                  <a:t>: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blipFill>
                <a:blip r:embed="rId3"/>
                <a:stretch>
                  <a:fillRect l="-3534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/>
              <p:nvPr/>
            </p:nvSpPr>
            <p:spPr>
              <a:xfrm>
                <a:off x="584064" y="1293584"/>
                <a:ext cx="4278221" cy="10563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4" y="1293584"/>
                <a:ext cx="4278221" cy="10563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/>
              <p:nvPr/>
            </p:nvSpPr>
            <p:spPr>
              <a:xfrm>
                <a:off x="21871" y="2349899"/>
                <a:ext cx="13236929" cy="2522614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5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5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CA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CA" sz="5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5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begChr m:val="|"/>
                                <m:endChr m:val="⟩"/>
                                <m:ctrlPr>
                                  <a:rPr lang="en-CA" sz="5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2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1" y="2349899"/>
                <a:ext cx="13236929" cy="2522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69D552-0E11-DAC1-62B4-EB7C55E48A85}"/>
                  </a:ext>
                </a:extLst>
              </p:cNvPr>
              <p:cNvSpPr txBox="1"/>
              <p:nvPr/>
            </p:nvSpPr>
            <p:spPr>
              <a:xfrm>
                <a:off x="5918895" y="5077411"/>
                <a:ext cx="5558373" cy="1551322"/>
              </a:xfrm>
              <a:prstGeom prst="rect">
                <a:avLst/>
              </a:prstGeom>
              <a:solidFill>
                <a:srgbClr val="EAF2FA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69D552-0E11-DAC1-62B4-EB7C55E48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895" y="5077411"/>
                <a:ext cx="5558373" cy="1551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CABB97-5D37-11D6-77E5-F84D193F5BB6}"/>
              </a:ext>
            </a:extLst>
          </p:cNvPr>
          <p:cNvCxnSpPr>
            <a:cxnSpLocks/>
          </p:cNvCxnSpPr>
          <p:nvPr/>
        </p:nvCxnSpPr>
        <p:spPr>
          <a:xfrm>
            <a:off x="0" y="115103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AE88CEF-4311-903A-EDC0-E6017F712579}"/>
              </a:ext>
            </a:extLst>
          </p:cNvPr>
          <p:cNvGrpSpPr/>
          <p:nvPr/>
        </p:nvGrpSpPr>
        <p:grpSpPr>
          <a:xfrm>
            <a:off x="2748305" y="4496928"/>
            <a:ext cx="2962947" cy="2443736"/>
            <a:chOff x="6369772" y="517187"/>
            <a:chExt cx="5730573" cy="47263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959B5B-17C6-1CD1-119C-1A77C3AA0D9E}"/>
                </a:ext>
              </a:extLst>
            </p:cNvPr>
            <p:cNvGrpSpPr/>
            <p:nvPr/>
          </p:nvGrpSpPr>
          <p:grpSpPr>
            <a:xfrm>
              <a:off x="7203121" y="517187"/>
              <a:ext cx="4897224" cy="4316001"/>
              <a:chOff x="6686264" y="792493"/>
              <a:chExt cx="5449090" cy="480236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9BAFBE6-592C-43F0-4DF7-57F454767AB9}"/>
                  </a:ext>
                </a:extLst>
              </p:cNvPr>
              <p:cNvSpPr/>
              <p:nvPr/>
            </p:nvSpPr>
            <p:spPr>
              <a:xfrm>
                <a:off x="7172002" y="1837080"/>
                <a:ext cx="3243018" cy="324301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1D3774-1FE7-79B0-8794-8A9C0CB9E440}"/>
                  </a:ext>
                </a:extLst>
              </p:cNvPr>
              <p:cNvGrpSpPr/>
              <p:nvPr/>
            </p:nvGrpSpPr>
            <p:grpSpPr>
              <a:xfrm>
                <a:off x="6686264" y="792493"/>
                <a:ext cx="5449090" cy="4802368"/>
                <a:chOff x="-4597089" y="214895"/>
                <a:chExt cx="3886305" cy="3425061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FE729474-7857-C925-13BD-2B7C75170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597089" y="2137062"/>
                  <a:ext cx="3144842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8242A7ED-230C-A5D0-6BEF-32F3EC9895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094193" y="473615"/>
                  <a:ext cx="0" cy="3166341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9C73239-E11D-39A6-D4F2-AAC43BBD6D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2246" y="1723505"/>
                      <a:ext cx="741462" cy="803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latin typeface="Cambria Math" panose="02040503050406030204" pitchFamily="18" charset="0"/>
                              </a:rPr>
                              <m:t>Re</m:t>
                            </m:r>
                          </m:oMath>
                        </m:oMathPara>
                      </a14:m>
                      <a:endParaRPr lang="en-CA" sz="2800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9C73239-E11D-39A6-D4F2-AAC43BBD6D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52246" y="1723505"/>
                      <a:ext cx="741462" cy="80305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59108E3-9218-0AA4-0805-C50ABC6DDD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067905" y="214895"/>
                      <a:ext cx="1046137" cy="803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latin typeface="Cambria Math" panose="02040503050406030204" pitchFamily="18" charset="0"/>
                              </a:rPr>
                              <m:t>Im</m:t>
                            </m:r>
                          </m:oMath>
                        </m:oMathPara>
                      </a14:m>
                      <a:endParaRPr lang="en-CA" sz="2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59108E3-9218-0AA4-0805-C50ABC6DDD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067905" y="214895"/>
                      <a:ext cx="1046137" cy="80305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FAE69F-7B75-DA76-A0BC-6BDCCDD1C64E}"/>
                    </a:ext>
                  </a:extLst>
                </p:cNvPr>
                <p:cNvSpPr txBox="1"/>
                <p:nvPr/>
              </p:nvSpPr>
              <p:spPr>
                <a:xfrm>
                  <a:off x="8465855" y="579799"/>
                  <a:ext cx="757474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FAE69F-7B75-DA76-A0BC-6BDCCDD1C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855" y="579799"/>
                  <a:ext cx="757474" cy="10119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FCADF29-81C8-25E5-1AFF-3DFE11FB1A34}"/>
                    </a:ext>
                  </a:extLst>
                </p:cNvPr>
                <p:cNvSpPr txBox="1"/>
                <p:nvPr/>
              </p:nvSpPr>
              <p:spPr>
                <a:xfrm>
                  <a:off x="7959020" y="4231615"/>
                  <a:ext cx="1275229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FCADF29-81C8-25E5-1AFF-3DFE11FB1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20" y="4231615"/>
                  <a:ext cx="1275229" cy="10119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370F11F-10E8-5097-F027-E64FF84DA3C2}"/>
                    </a:ext>
                  </a:extLst>
                </p:cNvPr>
                <p:cNvSpPr txBox="1"/>
                <p:nvPr/>
              </p:nvSpPr>
              <p:spPr>
                <a:xfrm>
                  <a:off x="10388072" y="2887115"/>
                  <a:ext cx="899716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370F11F-10E8-5097-F027-E64FF84DA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072" y="2887115"/>
                  <a:ext cx="899716" cy="101194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24A6823-7335-814A-65E0-8049BE9C47FA}"/>
                    </a:ext>
                  </a:extLst>
                </p:cNvPr>
                <p:cNvSpPr txBox="1"/>
                <p:nvPr/>
              </p:nvSpPr>
              <p:spPr>
                <a:xfrm>
                  <a:off x="6369772" y="2909187"/>
                  <a:ext cx="1417473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24A6823-7335-814A-65E0-8049BE9C4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772" y="2909187"/>
                  <a:ext cx="1417473" cy="101194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46BADD-4622-2366-DFF6-FC205D27D356}"/>
                </a:ext>
              </a:extLst>
            </p:cNvPr>
            <p:cNvSpPr/>
            <p:nvPr/>
          </p:nvSpPr>
          <p:spPr>
            <a:xfrm>
              <a:off x="8975238" y="4234044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40762C-61C8-D594-4AB9-E1AF49AE44C3}"/>
                </a:ext>
              </a:extLst>
            </p:cNvPr>
            <p:cNvSpPr/>
            <p:nvPr/>
          </p:nvSpPr>
          <p:spPr>
            <a:xfrm>
              <a:off x="10432889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F3056D-00CB-743D-985B-4243CB43A855}"/>
                </a:ext>
              </a:extLst>
            </p:cNvPr>
            <p:cNvSpPr/>
            <p:nvPr/>
          </p:nvSpPr>
          <p:spPr>
            <a:xfrm>
              <a:off x="7518312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D41A19E-DED4-F29F-5278-C9D3886A8BA8}"/>
                </a:ext>
              </a:extLst>
            </p:cNvPr>
            <p:cNvSpPr/>
            <p:nvPr/>
          </p:nvSpPr>
          <p:spPr>
            <a:xfrm>
              <a:off x="8975238" y="1334629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AACF0-2786-ABE7-B4F9-85038ED9E29E}"/>
                  </a:ext>
                </a:extLst>
              </p:cNvPr>
              <p:cNvSpPr txBox="1"/>
              <p:nvPr/>
            </p:nvSpPr>
            <p:spPr>
              <a:xfrm>
                <a:off x="5058530" y="1393471"/>
                <a:ext cx="3744387" cy="759632"/>
              </a:xfrm>
              <a:prstGeom prst="rect">
                <a:avLst/>
              </a:prstGeom>
              <a:solidFill>
                <a:srgbClr val="FFE5FF"/>
              </a:solidFill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AACF0-2786-ABE7-B4F9-85038ED9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30" y="1393471"/>
                <a:ext cx="3744387" cy="7596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A3F7023-949D-7B30-9077-B97CEE5E05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7800" y="993960"/>
              <a:ext cx="11235960" cy="3787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A3F7023-949D-7B30-9077-B97CEE5E05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8440" y="984600"/>
                <a:ext cx="11254680" cy="3805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082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16"/>
    </mc:Choice>
    <mc:Fallback xmlns="">
      <p:transition spd="slow" advTm="86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/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600" u="sng" dirty="0" err="1"/>
                  <a:t>Born’s</a:t>
                </a:r>
                <a:r>
                  <a:rPr lang="en-CA" sz="6600" u="sng" dirty="0"/>
                  <a:t> Rule</a:t>
                </a:r>
                <a:r>
                  <a:rPr lang="en-CA" sz="6600" dirty="0"/>
                  <a:t>: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blipFill>
                <a:blip r:embed="rId3"/>
                <a:stretch>
                  <a:fillRect l="-3534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/>
              <p:nvPr/>
            </p:nvSpPr>
            <p:spPr>
              <a:xfrm>
                <a:off x="584064" y="1293584"/>
                <a:ext cx="4278221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→2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4" y="1293584"/>
                <a:ext cx="4278221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/>
              <p:nvPr/>
            </p:nvSpPr>
            <p:spPr>
              <a:xfrm>
                <a:off x="348543" y="2544130"/>
                <a:ext cx="11723514" cy="2046714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5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5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5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5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5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CA" sz="5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5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5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CA" sz="5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⟩"/>
                                <m:ctrlPr>
                                  <a:rPr lang="en-CA" sz="5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5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5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5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5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5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5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56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CA" sz="5600" dirty="0"/>
                  <a:t>                     </a:t>
                </a:r>
                <a14:m>
                  <m:oMath xmlns:m="http://schemas.openxmlformats.org/officeDocument/2006/math">
                    <m:r>
                      <a:rPr lang="en-CA" sz="56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6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CA" sz="5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5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5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5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5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6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CA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5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5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5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5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5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3" y="2544130"/>
                <a:ext cx="11723514" cy="20467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CABB97-5D37-11D6-77E5-F84D193F5BB6}"/>
              </a:ext>
            </a:extLst>
          </p:cNvPr>
          <p:cNvCxnSpPr>
            <a:cxnSpLocks/>
          </p:cNvCxnSpPr>
          <p:nvPr/>
        </p:nvCxnSpPr>
        <p:spPr>
          <a:xfrm>
            <a:off x="0" y="115103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B968D5-D863-2692-5A82-FE88BC54C79E}"/>
              </a:ext>
            </a:extLst>
          </p:cNvPr>
          <p:cNvGrpSpPr/>
          <p:nvPr/>
        </p:nvGrpSpPr>
        <p:grpSpPr>
          <a:xfrm>
            <a:off x="6781799" y="4563212"/>
            <a:ext cx="5175958" cy="1738770"/>
            <a:chOff x="6781799" y="4563212"/>
            <a:chExt cx="5175958" cy="17387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A69D552-0E11-DAC1-62B4-EB7C55E48A85}"/>
                    </a:ext>
                  </a:extLst>
                </p:cNvPr>
                <p:cNvSpPr txBox="1"/>
                <p:nvPr/>
              </p:nvSpPr>
              <p:spPr>
                <a:xfrm>
                  <a:off x="6781799" y="5378652"/>
                  <a:ext cx="5175958" cy="923330"/>
                </a:xfrm>
                <a:prstGeom prst="rect">
                  <a:avLst/>
                </a:prstGeom>
                <a:solidFill>
                  <a:srgbClr val="FFD5D5"/>
                </a:solidFill>
                <a:ln w="38100">
                  <a:solidFill>
                    <a:schemeClr val="tx1"/>
                  </a:solidFill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5400" b="0" i="0" smtClean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a14:m>
                  <a:r>
                    <a:rPr lang="en-CA" sz="5400" dirty="0"/>
                    <a:t>?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A69D552-0E11-DAC1-62B4-EB7C55E48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1799" y="5378652"/>
                  <a:ext cx="5175958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15190" r="-3271" b="-36076"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F69DD708-509B-16DE-B87A-C09CAA8BD03E}"/>
                </a:ext>
              </a:extLst>
            </p:cNvPr>
            <p:cNvSpPr/>
            <p:nvPr/>
          </p:nvSpPr>
          <p:spPr>
            <a:xfrm rot="5400000">
              <a:off x="9971725" y="3520327"/>
              <a:ext cx="682090" cy="2767860"/>
            </a:xfrm>
            <a:prstGeom prst="rightBrac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6EED0B-282D-E2E8-A16D-E69484690F36}"/>
                  </a:ext>
                </a:extLst>
              </p:cNvPr>
              <p:cNvSpPr txBox="1"/>
              <p:nvPr/>
            </p:nvSpPr>
            <p:spPr>
              <a:xfrm>
                <a:off x="584064" y="4554423"/>
                <a:ext cx="4481392" cy="21236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6600" b="0" dirty="0"/>
                  <a:t>Require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6600" dirty="0"/>
                  <a:t> 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6EED0B-282D-E2E8-A16D-E6948469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4" y="4554423"/>
                <a:ext cx="4481392" cy="2123658"/>
              </a:xfrm>
              <a:prstGeom prst="rect">
                <a:avLst/>
              </a:prstGeom>
              <a:blipFill>
                <a:blip r:embed="rId7"/>
                <a:stretch>
                  <a:fillRect t="-8757" r="-6208" b="-2005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DA0413E-F637-728F-0D30-90D57870C2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1320" y="2226600"/>
              <a:ext cx="5226840" cy="12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DA0413E-F637-728F-0D30-90D57870C2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1960" y="2217240"/>
                <a:ext cx="5245560" cy="1264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143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619">
        <p:fade/>
      </p:transition>
    </mc:Choice>
    <mc:Fallback xmlns="">
      <p:transition spd="med" advTm="366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734FEB-8EFD-E240-50F6-D1FC54C3A373}"/>
                  </a:ext>
                </a:extLst>
              </p:cNvPr>
              <p:cNvSpPr txBox="1"/>
              <p:nvPr/>
            </p:nvSpPr>
            <p:spPr>
              <a:xfrm>
                <a:off x="234243" y="157068"/>
                <a:ext cx="8630788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600" u="sng" dirty="0"/>
                  <a:t>Old </a:t>
                </a:r>
                <a:r>
                  <a:rPr lang="en-CA" sz="6600" u="sng" dirty="0" err="1"/>
                  <a:t>Born’s</a:t>
                </a:r>
                <a:r>
                  <a:rPr lang="en-CA" sz="6600" u="sng" dirty="0"/>
                  <a:t> Rule</a:t>
                </a:r>
                <a:r>
                  <a:rPr lang="en-CA" sz="6600" dirty="0"/>
                  <a:t>: </a:t>
                </a:r>
              </a:p>
              <a:p>
                <a:r>
                  <a:rPr lang="en-CA" sz="6600" b="0" dirty="0"/>
                  <a:t>    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6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734FEB-8EFD-E240-50F6-D1FC54C3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" y="157068"/>
                <a:ext cx="8630788" cy="2123658"/>
              </a:xfrm>
              <a:prstGeom prst="rect">
                <a:avLst/>
              </a:prstGeom>
              <a:blipFill>
                <a:blip r:embed="rId3"/>
                <a:stretch>
                  <a:fillRect l="-4802" t="-100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32834A-8FF1-EAA7-08F8-E8B4AD845CAC}"/>
                  </a:ext>
                </a:extLst>
              </p:cNvPr>
              <p:cNvSpPr txBox="1"/>
              <p:nvPr/>
            </p:nvSpPr>
            <p:spPr>
              <a:xfrm>
                <a:off x="234242" y="3273871"/>
                <a:ext cx="11435981" cy="3149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600" u="sng" dirty="0">
                    <a:solidFill>
                      <a:srgbClr val="FF0000"/>
                    </a:solidFill>
                  </a:rPr>
                  <a:t>New</a:t>
                </a:r>
                <a:r>
                  <a:rPr lang="en-CA" sz="6600" u="sng" dirty="0"/>
                  <a:t> </a:t>
                </a:r>
                <a:r>
                  <a:rPr lang="en-CA" sz="6600" u="sng" dirty="0" err="1"/>
                  <a:t>Born’s</a:t>
                </a:r>
                <a:r>
                  <a:rPr lang="en-CA" sz="6600" u="sng" dirty="0"/>
                  <a:t> Rule</a:t>
                </a:r>
                <a:r>
                  <a:rPr lang="en-CA" sz="6600" dirty="0"/>
                  <a:t>: </a:t>
                </a:r>
              </a:p>
              <a:p>
                <a:r>
                  <a:rPr lang="en-CA" sz="6600" b="0" dirty="0"/>
                  <a:t>   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8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8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8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8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8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8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8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8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8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6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32834A-8FF1-EAA7-08F8-E8B4AD845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2" y="3273871"/>
                <a:ext cx="11435981" cy="3149965"/>
              </a:xfrm>
              <a:prstGeom prst="rect">
                <a:avLst/>
              </a:prstGeom>
              <a:blipFill>
                <a:blip r:embed="rId4"/>
                <a:stretch>
                  <a:fillRect l="-3625" t="-65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CC84C2-E5B2-DA83-C7D9-0E84F18CCBBC}"/>
                  </a:ext>
                </a:extLst>
              </p:cNvPr>
              <p:cNvSpPr txBox="1"/>
              <p:nvPr/>
            </p:nvSpPr>
            <p:spPr>
              <a:xfrm>
                <a:off x="8260597" y="2668369"/>
                <a:ext cx="3697161" cy="1446550"/>
              </a:xfrm>
              <a:prstGeom prst="rect">
                <a:avLst/>
              </a:prstGeom>
              <a:solidFill>
                <a:srgbClr val="EAF2FA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CC84C2-E5B2-DA83-C7D9-0E84F18CC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597" y="2668369"/>
                <a:ext cx="3697161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29D150-1CF0-74BE-0D1D-219D2E9355AC}"/>
              </a:ext>
            </a:extLst>
          </p:cNvPr>
          <p:cNvCxnSpPr>
            <a:cxnSpLocks/>
          </p:cNvCxnSpPr>
          <p:nvPr/>
        </p:nvCxnSpPr>
        <p:spPr>
          <a:xfrm>
            <a:off x="0" y="254172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D823DD-B37A-BAE7-2FEA-4BC603B5B1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48040" y="6410160"/>
              <a:ext cx="4325400" cy="256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D823DD-B37A-BAE7-2FEA-4BC603B5B1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8680" y="6400800"/>
                <a:ext cx="4344120" cy="275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325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52"/>
    </mc:Choice>
    <mc:Fallback xmlns="">
      <p:transition spd="slow" advTm="21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/>
              <p:nvPr/>
            </p:nvSpPr>
            <p:spPr>
              <a:xfrm>
                <a:off x="302047" y="2332803"/>
                <a:ext cx="4278221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→2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7" y="2332803"/>
                <a:ext cx="4278221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/>
              <p:nvPr/>
            </p:nvSpPr>
            <p:spPr>
              <a:xfrm>
                <a:off x="676468" y="3384748"/>
                <a:ext cx="9133960" cy="3352393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5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5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5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5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5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⟨"/>
                                        <m:endChr m:val="|"/>
                                        <m:ctrlPr>
                                          <a:rPr lang="en-CA" sz="6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6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68" y="3384748"/>
                <a:ext cx="9133960" cy="3352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CABB97-5D37-11D6-77E5-F84D193F5BB6}"/>
              </a:ext>
            </a:extLst>
          </p:cNvPr>
          <p:cNvCxnSpPr>
            <a:cxnSpLocks/>
          </p:cNvCxnSpPr>
          <p:nvPr/>
        </p:nvCxnSpPr>
        <p:spPr>
          <a:xfrm>
            <a:off x="0" y="220491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D4FD62-E504-4AA0-F805-4AE142265987}"/>
              </a:ext>
            </a:extLst>
          </p:cNvPr>
          <p:cNvSpPr txBox="1"/>
          <p:nvPr/>
        </p:nvSpPr>
        <p:spPr>
          <a:xfrm>
            <a:off x="48267" y="62066"/>
            <a:ext cx="39046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u="sng" dirty="0">
                <a:solidFill>
                  <a:srgbClr val="FF0000"/>
                </a:solidFill>
              </a:rPr>
              <a:t>New</a:t>
            </a:r>
            <a:r>
              <a:rPr lang="en-CA" sz="6000" u="sng" dirty="0"/>
              <a:t> </a:t>
            </a:r>
            <a:br>
              <a:rPr lang="en-CA" sz="6000" u="sng" dirty="0"/>
            </a:br>
            <a:r>
              <a:rPr lang="en-CA" sz="6000" u="sng" dirty="0" err="1"/>
              <a:t>Born’s</a:t>
            </a:r>
            <a:r>
              <a:rPr lang="en-CA" sz="6000" u="sng" dirty="0"/>
              <a:t> Rule</a:t>
            </a:r>
            <a:r>
              <a:rPr lang="en-CA" sz="6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86FDA-EF5F-8D3C-8341-F9DAA9F726F0}"/>
                  </a:ext>
                </a:extLst>
              </p:cNvPr>
              <p:cNvSpPr txBox="1"/>
              <p:nvPr/>
            </p:nvSpPr>
            <p:spPr>
              <a:xfrm>
                <a:off x="3956382" y="89863"/>
                <a:ext cx="8171853" cy="195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7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7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86FDA-EF5F-8D3C-8341-F9DAA9F7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382" y="89863"/>
                <a:ext cx="8171853" cy="195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BC62FE-F79F-8571-2542-DB16EC209D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6840" y="2028240"/>
              <a:ext cx="10249200" cy="478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BC62FE-F79F-8571-2542-DB16EC209D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7480" y="2018880"/>
                <a:ext cx="10267920" cy="4804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9120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4"/>
    </mc:Choice>
    <mc:Fallback xmlns="">
      <p:transition spd="slow" advTm="36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AF5887-DC11-0F44-84FB-1F0A8AE4888F}"/>
                  </a:ext>
                </a:extLst>
              </p:cNvPr>
              <p:cNvSpPr txBox="1"/>
              <p:nvPr/>
            </p:nvSpPr>
            <p:spPr>
              <a:xfrm>
                <a:off x="52235" y="0"/>
                <a:ext cx="1150950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8000" dirty="0">
                    <a:solidFill>
                      <a:schemeClr val="tx1"/>
                    </a:solidFill>
                  </a:rPr>
                  <a:t>Quantum State Vector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AF5887-DC11-0F44-84FB-1F0A8AE48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5" y="0"/>
                <a:ext cx="11509502" cy="1323439"/>
              </a:xfrm>
              <a:prstGeom prst="rect">
                <a:avLst/>
              </a:prstGeom>
              <a:blipFill>
                <a:blip r:embed="rId3"/>
                <a:stretch>
                  <a:fillRect l="-4555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DC194A-4CD6-6604-BFE6-47A8A2E73176}"/>
                  </a:ext>
                </a:extLst>
              </p:cNvPr>
              <p:cNvSpPr txBox="1"/>
              <p:nvPr/>
            </p:nvSpPr>
            <p:spPr>
              <a:xfrm>
                <a:off x="428903" y="1661063"/>
                <a:ext cx="5119490" cy="124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DC194A-4CD6-6604-BFE6-47A8A2E73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3" y="1661063"/>
                <a:ext cx="5119490" cy="12430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B17C1A-04E9-BB74-261C-8C1D9740FD1C}"/>
                  </a:ext>
                </a:extLst>
              </p:cNvPr>
              <p:cNvSpPr txBox="1"/>
              <p:nvPr/>
            </p:nvSpPr>
            <p:spPr>
              <a:xfrm>
                <a:off x="428903" y="3528605"/>
                <a:ext cx="47165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B17C1A-04E9-BB74-261C-8C1D9740F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3" y="3528605"/>
                <a:ext cx="4716534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81FF7-AF98-2413-5A80-5995737CC963}"/>
                  </a:ext>
                </a:extLst>
              </p:cNvPr>
              <p:cNvSpPr txBox="1"/>
              <p:nvPr/>
            </p:nvSpPr>
            <p:spPr>
              <a:xfrm>
                <a:off x="428903" y="5423882"/>
                <a:ext cx="5667097" cy="124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7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81FF7-AF98-2413-5A80-5995737CC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3" y="5423882"/>
                <a:ext cx="5667097" cy="12430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25E7259-94F1-A867-D53D-EA42DF317F04}"/>
              </a:ext>
            </a:extLst>
          </p:cNvPr>
          <p:cNvSpPr txBox="1"/>
          <p:nvPr/>
        </p:nvSpPr>
        <p:spPr>
          <a:xfrm>
            <a:off x="6314204" y="1877234"/>
            <a:ext cx="5448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(state unchanged)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1B26F-EAAB-473D-BA47-20B35248D391}"/>
              </a:ext>
            </a:extLst>
          </p:cNvPr>
          <p:cNvSpPr txBox="1"/>
          <p:nvPr/>
        </p:nvSpPr>
        <p:spPr>
          <a:xfrm>
            <a:off x="6314204" y="3767252"/>
            <a:ext cx="5448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(state unchanged)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B5B5-71A4-0AE1-4B41-741906FD37F6}"/>
              </a:ext>
            </a:extLst>
          </p:cNvPr>
          <p:cNvSpPr txBox="1"/>
          <p:nvPr/>
        </p:nvSpPr>
        <p:spPr>
          <a:xfrm>
            <a:off x="6314204" y="5629611"/>
            <a:ext cx="5448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(state unchanged)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99DD4F-2FA1-DE08-049A-35A39C0FC1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01240" y="2709000"/>
              <a:ext cx="1785240" cy="3884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99DD4F-2FA1-DE08-049A-35A39C0FC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91880" y="2699640"/>
                <a:ext cx="1803960" cy="3903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5441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68"/>
    </mc:Choice>
    <mc:Fallback xmlns="">
      <p:transition spd="slow" advTm="18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7DF582-9BF2-38F4-A0E3-C5B32CD7A7E0}"/>
              </a:ext>
            </a:extLst>
          </p:cNvPr>
          <p:cNvGrpSpPr/>
          <p:nvPr/>
        </p:nvGrpSpPr>
        <p:grpSpPr>
          <a:xfrm>
            <a:off x="12721062" y="1065093"/>
            <a:ext cx="1322272" cy="2526450"/>
            <a:chOff x="4682652" y="1065093"/>
            <a:chExt cx="1322272" cy="2526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7B60DF2-FB76-7F64-85A1-CA2C5F0F0685}"/>
                    </a:ext>
                  </a:extLst>
                </p:cNvPr>
                <p:cNvSpPr txBox="1"/>
                <p:nvPr/>
              </p:nvSpPr>
              <p:spPr>
                <a:xfrm>
                  <a:off x="4793295" y="1065093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7B60DF2-FB76-7F64-85A1-CA2C5F0F0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3295" y="1065093"/>
                  <a:ext cx="568668" cy="8309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3807E38-76C8-49AD-B350-5DD3FD546525}"/>
                </a:ext>
              </a:extLst>
            </p:cNvPr>
            <p:cNvGrpSpPr/>
            <p:nvPr/>
          </p:nvGrpSpPr>
          <p:grpSpPr>
            <a:xfrm>
              <a:off x="4682652" y="1426413"/>
              <a:ext cx="1126052" cy="1749632"/>
              <a:chOff x="4515325" y="1169977"/>
              <a:chExt cx="1126052" cy="1749632"/>
            </a:xfrm>
          </p:grpSpPr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6848FE49-99FA-BF70-0929-4171404894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5325" y="2233139"/>
                <a:ext cx="568668" cy="686470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3508EFD-6D7B-3554-6C33-429681F015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6486" y="1169977"/>
                <a:ext cx="13736" cy="1123622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35893822-2633-00F7-41B6-8B92F66A6AA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072698" y="1699299"/>
                <a:ext cx="13736" cy="1123622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EF5BD9-2679-5D61-FB60-20FCFD37142C}"/>
                    </a:ext>
                  </a:extLst>
                </p:cNvPr>
                <p:cNvSpPr txBox="1"/>
                <p:nvPr/>
              </p:nvSpPr>
              <p:spPr>
                <a:xfrm>
                  <a:off x="5186710" y="2760546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EF5BD9-2679-5D61-FB60-20FCFD371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710" y="2760546"/>
                  <a:ext cx="568668" cy="83099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79352CF-198E-95AE-EC04-388BC184E7F3}"/>
                    </a:ext>
                  </a:extLst>
                </p:cNvPr>
                <p:cNvSpPr txBox="1"/>
                <p:nvPr/>
              </p:nvSpPr>
              <p:spPr>
                <a:xfrm>
                  <a:off x="5436256" y="1622420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79352CF-198E-95AE-EC04-388BC184E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256" y="1622420"/>
                  <a:ext cx="568668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B003521-845E-8D5B-20F5-FF254C487694}"/>
              </a:ext>
            </a:extLst>
          </p:cNvPr>
          <p:cNvCxnSpPr/>
          <p:nvPr/>
        </p:nvCxnSpPr>
        <p:spPr>
          <a:xfrm>
            <a:off x="6119873" y="0"/>
            <a:ext cx="0" cy="6891081"/>
          </a:xfrm>
          <a:prstGeom prst="line">
            <a:avLst/>
          </a:prstGeom>
          <a:ln w="952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A54BFB-530A-BC11-D4B0-EA96294AD598}"/>
              </a:ext>
            </a:extLst>
          </p:cNvPr>
          <p:cNvGrpSpPr/>
          <p:nvPr/>
        </p:nvGrpSpPr>
        <p:grpSpPr>
          <a:xfrm>
            <a:off x="194468" y="-14028"/>
            <a:ext cx="5547259" cy="2921743"/>
            <a:chOff x="194468" y="-14028"/>
            <a:chExt cx="5547259" cy="29217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8C259B-547F-8878-315E-C33A35620B2E}"/>
                </a:ext>
              </a:extLst>
            </p:cNvPr>
            <p:cNvGrpSpPr/>
            <p:nvPr/>
          </p:nvGrpSpPr>
          <p:grpSpPr>
            <a:xfrm>
              <a:off x="2420047" y="-14028"/>
              <a:ext cx="3321680" cy="2863362"/>
              <a:chOff x="-5469068" y="-1641533"/>
              <a:chExt cx="5238314" cy="45155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123C73A-8558-779A-04A7-BC9C115F70C6}"/>
                  </a:ext>
                </a:extLst>
              </p:cNvPr>
              <p:cNvGrpSpPr/>
              <p:nvPr/>
            </p:nvGrpSpPr>
            <p:grpSpPr>
              <a:xfrm>
                <a:off x="-5469068" y="-1641533"/>
                <a:ext cx="5238314" cy="4515543"/>
                <a:chOff x="100861" y="2043471"/>
                <a:chExt cx="5238314" cy="4515543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7EDE629A-643F-02F0-FE1E-3D00ACC47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61" y="3977038"/>
                  <a:ext cx="3480365" cy="0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2732663-B2E3-3FF7-B1B7-61A0A35F0A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02944" y="2232312"/>
                  <a:ext cx="0" cy="3246809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F288FF6-2B80-3A9B-79B4-6A86E8036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6735" y="2792228"/>
                      <a:ext cx="709358" cy="830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F288FF6-2B80-3A9B-79B4-6A86E8036E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16735" y="2792228"/>
                      <a:ext cx="709358" cy="83099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186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0E24D093-DA98-5199-8849-56FFD94CD1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27149" y="2043471"/>
                      <a:ext cx="679289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0E24D093-DA98-5199-8849-56FFD94CD1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27149" y="2043471"/>
                      <a:ext cx="679289" cy="83099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430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02C6EA7-D9F7-F2B2-B422-E10FA286F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221" y="3541713"/>
                  <a:ext cx="3752068" cy="3017301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742F6C3-CD25-C59A-0FFB-EF0E8A535D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6372" y="5104166"/>
                      <a:ext cx="632803" cy="830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742F6C3-CD25-C59A-0FFB-EF0E8A535D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6372" y="5104166"/>
                      <a:ext cx="632803" cy="830998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b="-172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7" name="3D Model 26">
                    <a:extLst>
                      <a:ext uri="{FF2B5EF4-FFF2-40B4-BE49-F238E27FC236}">
                        <a16:creationId xmlns:a16="http://schemas.microsoft.com/office/drawing/2014/main" id="{88857A64-3797-4F19-B1D6-EC714F9ABEBF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-4913956" y="-811264"/>
                  <a:ext cx="3542206" cy="3580294"/>
                </p:xfrm>
                <a:graphic>
                  <a:graphicData uri="http://schemas.microsoft.com/office/drawing/2017/model3d">
                    <am3d:model3d r:embed="rId21">
                      <am3d:spPr>
                        <a:xfrm>
                          <a:off x="0" y="0"/>
                          <a:ext cx="3542206" cy="3580294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944996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191065" d="1000000"/>
                        <am3d:preTrans dx="970408" dy="-106809" dz="-922626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1300000" ay="-2400001" az="-2400001"/>
                        <am3d:postTrans dx="0" dy="0" dz="0"/>
                      </am3d:trans>
                      <am3d:raster rName="Office3DRenderer" rVer="16.0.8326">
                        <am3d:blip r:embed="rId22"/>
                      </am3d:raster>
                      <am3d:objViewport viewportSz="302640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7" name="3D Model 26">
                    <a:extLst>
                      <a:ext uri="{FF2B5EF4-FFF2-40B4-BE49-F238E27FC236}">
                        <a16:creationId xmlns:a16="http://schemas.microsoft.com/office/drawing/2014/main" id="{88857A64-3797-4F19-B1D6-EC714F9ABEB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772050" y="512456"/>
                    <a:ext cx="2246157" cy="2270309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7FDBD4-5B12-5862-07BC-669D0E33956F}"/>
                </a:ext>
              </a:extLst>
            </p:cNvPr>
            <p:cNvSpPr txBox="1"/>
            <p:nvPr/>
          </p:nvSpPr>
          <p:spPr>
            <a:xfrm>
              <a:off x="194468" y="599391"/>
              <a:ext cx="33784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/>
                <a:t>Light</a:t>
              </a:r>
            </a:p>
            <a:p>
              <a:r>
                <a:rPr lang="en-CA" sz="4800" dirty="0"/>
                <a:t>Wave Polarizations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E8759A-C0D6-ECA5-4F6A-15438B0ED82C}"/>
              </a:ext>
            </a:extLst>
          </p:cNvPr>
          <p:cNvGrpSpPr/>
          <p:nvPr/>
        </p:nvGrpSpPr>
        <p:grpSpPr>
          <a:xfrm>
            <a:off x="6236985" y="172520"/>
            <a:ext cx="5662873" cy="2793055"/>
            <a:chOff x="6236985" y="172520"/>
            <a:chExt cx="5662873" cy="279305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C1C82F4-41E0-F4FC-A571-0963BDBB0C3A}"/>
                </a:ext>
              </a:extLst>
            </p:cNvPr>
            <p:cNvGrpSpPr/>
            <p:nvPr/>
          </p:nvGrpSpPr>
          <p:grpSpPr>
            <a:xfrm>
              <a:off x="8401407" y="413403"/>
              <a:ext cx="3498451" cy="2552172"/>
              <a:chOff x="3442414" y="-2565810"/>
              <a:chExt cx="3498451" cy="255217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C2E4CD2-4D2D-E795-ECCF-FAC9C3B3F785}"/>
                  </a:ext>
                </a:extLst>
              </p:cNvPr>
              <p:cNvGrpSpPr/>
              <p:nvPr/>
            </p:nvGrpSpPr>
            <p:grpSpPr>
              <a:xfrm>
                <a:off x="3442414" y="-2343039"/>
                <a:ext cx="1918428" cy="2026493"/>
                <a:chOff x="4181895" y="1689113"/>
                <a:chExt cx="2894451" cy="3057494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F1E266C7-E787-DA85-F32A-279A1B47B72C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4181895" y="1689113"/>
                    <a:ext cx="2894451" cy="3057494"/>
                  </p:xfrm>
                  <a:graphic>
                    <a:graphicData uri="http://schemas.microsoft.com/office/drawing/2017/model3d">
                      <am3d:model3d r:embed="rId23">
                        <am3d:spPr>
                          <a:xfrm>
                            <a:off x="0" y="0"/>
                            <a:ext cx="2894451" cy="3057494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6787090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9999997" d="1000000"/>
                          <am3d:preTrans dx="24942584" dy="1044079" dz="-72004385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017584" ay="-3618176" az="-10117464"/>
                          <am3d:postTrans dx="0" dy="0" dz="0"/>
                        </am3d:trans>
                        <am3d:raster rName="Office3DRenderer" rVer="16.0.8326">
                          <am3d:blip r:embed="rId24"/>
                        </am3d:raster>
                        <am3d:objViewport viewportSz="2509893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F1E266C7-E787-DA85-F32A-279A1B47B72C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401407" y="636174"/>
                      <a:ext cx="1918428" cy="2026493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DB09784-99C9-84B7-08A2-F25E6B886454}"/>
                    </a:ext>
                  </a:extLst>
                </p:cNvPr>
                <p:cNvSpPr txBox="1"/>
                <p:nvPr/>
              </p:nvSpPr>
              <p:spPr>
                <a:xfrm>
                  <a:off x="5114583" y="2051327"/>
                  <a:ext cx="42030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S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C325CE-91D0-282C-223C-D0ECB59861DC}"/>
                    </a:ext>
                  </a:extLst>
                </p:cNvPr>
                <p:cNvSpPr txBox="1"/>
                <p:nvPr/>
              </p:nvSpPr>
              <p:spPr>
                <a:xfrm>
                  <a:off x="5114583" y="3636355"/>
                  <a:ext cx="5164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N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7EEC849-AFC4-4750-3A26-A1212078326E}"/>
                  </a:ext>
                </a:extLst>
              </p:cNvPr>
              <p:cNvGrpSpPr/>
              <p:nvPr/>
            </p:nvGrpSpPr>
            <p:grpSpPr>
              <a:xfrm>
                <a:off x="4711074" y="-1961352"/>
                <a:ext cx="1384926" cy="1473705"/>
                <a:chOff x="4711074" y="-1961352"/>
                <a:chExt cx="3117924" cy="1473705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7AFBB4C7-926A-910A-40C3-0B9379F62703}"/>
                    </a:ext>
                  </a:extLst>
                </p:cNvPr>
                <p:cNvSpPr/>
                <p:nvPr/>
              </p:nvSpPr>
              <p:spPr>
                <a:xfrm>
                  <a:off x="4711074" y="-1961352"/>
                  <a:ext cx="3117924" cy="734375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699F9185-9F61-9CC9-98CF-131E6C0B46F1}"/>
                    </a:ext>
                  </a:extLst>
                </p:cNvPr>
                <p:cNvSpPr/>
                <p:nvPr/>
              </p:nvSpPr>
              <p:spPr>
                <a:xfrm flipV="1">
                  <a:off x="4711074" y="-1222022"/>
                  <a:ext cx="3117924" cy="734375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5DF1EDC-6DCA-EBC2-BCC4-36FBD019116A}"/>
                      </a:ext>
                    </a:extLst>
                  </p:cNvPr>
                  <p:cNvSpPr txBox="1"/>
                  <p:nvPr/>
                </p:nvSpPr>
                <p:spPr>
                  <a:xfrm>
                    <a:off x="6135349" y="-2565810"/>
                    <a:ext cx="805516" cy="101566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5DF1EDC-6DCA-EBC2-BCC4-36FBD0191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5349" y="-2565810"/>
                    <a:ext cx="805516" cy="101566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15152"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1BF7D52-B115-6B87-C355-8ADA5363B5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35349" y="-1029301"/>
                    <a:ext cx="805516" cy="101566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1BF7D52-B115-6B87-C355-8ADA5363B5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5349" y="-1029301"/>
                    <a:ext cx="805516" cy="101566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15152"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F3AF7A-34E5-82D4-4CDC-D8192AB9C913}"/>
                </a:ext>
              </a:extLst>
            </p:cNvPr>
            <p:cNvSpPr txBox="1"/>
            <p:nvPr/>
          </p:nvSpPr>
          <p:spPr>
            <a:xfrm>
              <a:off x="6236985" y="172520"/>
              <a:ext cx="33784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/>
                <a:t>Quantum</a:t>
              </a:r>
              <a:br>
                <a:rPr lang="en-CA" sz="4800" dirty="0"/>
              </a:br>
              <a:r>
                <a:rPr lang="en-CA" sz="4800" dirty="0"/>
                <a:t>Spin</a:t>
              </a:r>
              <a:br>
                <a:rPr lang="en-CA" sz="4800" dirty="0"/>
              </a:br>
              <a:r>
                <a:rPr lang="en-CA" sz="4800" dirty="0"/>
                <a:t>States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C9223-2F51-7907-302B-289CFC6D5F88}"/>
                  </a:ext>
                </a:extLst>
              </p:cNvPr>
              <p:cNvSpPr txBox="1"/>
              <p:nvPr/>
            </p:nvSpPr>
            <p:spPr>
              <a:xfrm>
                <a:off x="2608088" y="3450540"/>
                <a:ext cx="3192797" cy="2147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C9223-2F51-7907-302B-289CFC6D5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088" y="3450540"/>
                <a:ext cx="3192797" cy="21470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302512-1217-0170-3BD5-9E2601AF81C8}"/>
                  </a:ext>
                </a:extLst>
              </p:cNvPr>
              <p:cNvSpPr txBox="1"/>
              <p:nvPr/>
            </p:nvSpPr>
            <p:spPr>
              <a:xfrm>
                <a:off x="8723436" y="3428561"/>
                <a:ext cx="3192797" cy="2147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302512-1217-0170-3BD5-9E2601AF8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436" y="3428561"/>
                <a:ext cx="3192797" cy="21470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189DBB-B082-C7CA-3DE5-D4F99305586D}"/>
                  </a:ext>
                </a:extLst>
              </p:cNvPr>
              <p:cNvSpPr txBox="1"/>
              <p:nvPr/>
            </p:nvSpPr>
            <p:spPr>
              <a:xfrm>
                <a:off x="516983" y="3838563"/>
                <a:ext cx="2255067" cy="1371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189DBB-B082-C7CA-3DE5-D4F99305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83" y="3838563"/>
                <a:ext cx="2255067" cy="137101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0B59CF-9CEA-E878-6DC7-23C1C050F97B}"/>
                  </a:ext>
                </a:extLst>
              </p:cNvPr>
              <p:cNvSpPr txBox="1"/>
              <p:nvPr/>
            </p:nvSpPr>
            <p:spPr>
              <a:xfrm>
                <a:off x="6518550" y="3838563"/>
                <a:ext cx="2255067" cy="1371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CA" sz="72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0B59CF-9CEA-E878-6DC7-23C1C050F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550" y="3838563"/>
                <a:ext cx="2255067" cy="137101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B074CD1-AD5E-0A38-5BE3-7AE2133CAC70}"/>
              </a:ext>
            </a:extLst>
          </p:cNvPr>
          <p:cNvSpPr txBox="1"/>
          <p:nvPr/>
        </p:nvSpPr>
        <p:spPr>
          <a:xfrm>
            <a:off x="3014515" y="5495316"/>
            <a:ext cx="2600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Spinor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B94D5-0CBB-C837-8100-7F5F49E55724}"/>
              </a:ext>
            </a:extLst>
          </p:cNvPr>
          <p:cNvSpPr txBox="1"/>
          <p:nvPr/>
        </p:nvSpPr>
        <p:spPr>
          <a:xfrm>
            <a:off x="9158877" y="5495316"/>
            <a:ext cx="2600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Spinor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43161-932A-E83F-F5FE-A484A70B694B}"/>
              </a:ext>
            </a:extLst>
          </p:cNvPr>
          <p:cNvSpPr txBox="1"/>
          <p:nvPr/>
        </p:nvSpPr>
        <p:spPr>
          <a:xfrm>
            <a:off x="746714" y="4873186"/>
            <a:ext cx="185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rgbClr val="FF3300"/>
                </a:solidFill>
              </a:rPr>
              <a:t>(ignore)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0201BA-08AB-7EFC-881F-3E5C7CEE0890}"/>
              </a:ext>
            </a:extLst>
          </p:cNvPr>
          <p:cNvSpPr txBox="1"/>
          <p:nvPr/>
        </p:nvSpPr>
        <p:spPr>
          <a:xfrm>
            <a:off x="6822613" y="4884647"/>
            <a:ext cx="185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rgbClr val="FF3300"/>
                </a:solidFill>
              </a:rPr>
              <a:t>(ignore)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87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730">
        <p:fade/>
      </p:transition>
    </mc:Choice>
    <mc:Fallback xmlns="">
      <p:transition spd="med" advTm="297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12" grpId="0"/>
      <p:bldP spid="13" grpId="0"/>
      <p:bldP spid="15" grpId="0"/>
      <p:bldP spid="16" grpId="0"/>
      <p:bldP spid="26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340531" y="230316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25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7"/>
    </mc:Choice>
    <mc:Fallback xmlns="">
      <p:transition spd="slow" advTm="897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A30C8-CF35-2F70-0070-37027C5BD139}"/>
                  </a:ext>
                </a:extLst>
              </p:cNvPr>
              <p:cNvSpPr txBox="1"/>
              <p:nvPr/>
            </p:nvSpPr>
            <p:spPr>
              <a:xfrm>
                <a:off x="4126745" y="-2014404"/>
                <a:ext cx="7831644" cy="1200329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A30C8-CF35-2F70-0070-37027C5BD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745" y="-2014404"/>
                <a:ext cx="783164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C5C04-076F-E4C0-D81A-DD33A37E5B19}"/>
                  </a:ext>
                </a:extLst>
              </p:cNvPr>
              <p:cNvSpPr txBox="1"/>
              <p:nvPr/>
            </p:nvSpPr>
            <p:spPr>
              <a:xfrm>
                <a:off x="143526" y="-2488092"/>
                <a:ext cx="2168149" cy="2147704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8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4C5C04-076F-E4C0-D81A-DD33A37E5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26" y="-2488092"/>
                <a:ext cx="2168149" cy="2147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CDF4D844-ADFC-6B3B-BA33-9AEC0EDB830E}"/>
              </a:ext>
            </a:extLst>
          </p:cNvPr>
          <p:cNvSpPr/>
          <p:nvPr/>
        </p:nvSpPr>
        <p:spPr>
          <a:xfrm>
            <a:off x="2537120" y="-2422740"/>
            <a:ext cx="682090" cy="201700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344994-778E-47C1-E0DB-98AA100332F2}"/>
                  </a:ext>
                </a:extLst>
              </p:cNvPr>
              <p:cNvSpPr txBox="1"/>
              <p:nvPr/>
            </p:nvSpPr>
            <p:spPr>
              <a:xfrm>
                <a:off x="2537120" y="34441"/>
                <a:ext cx="6908204" cy="2831994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8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en-CA" sz="8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b="0" i="0" dirty="0">
                    <a:solidFill>
                      <a:srgbClr val="0070C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8000" b="0" i="1" smtClean="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CA" sz="8000" b="0" i="1" smtClean="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CA" sz="8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80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CA" sz="8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CA" sz="8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344994-778E-47C1-E0DB-98AA10033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20" y="34441"/>
                <a:ext cx="6908204" cy="2831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C15681-35F3-2FD4-E64B-161AA3DA3EAE}"/>
                  </a:ext>
                </a:extLst>
              </p:cNvPr>
              <p:cNvSpPr txBox="1"/>
              <p:nvPr/>
            </p:nvSpPr>
            <p:spPr>
              <a:xfrm>
                <a:off x="0" y="3729282"/>
                <a:ext cx="12195956" cy="2399696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~ </m:t>
                    </m:r>
                    <m:f>
                      <m:fPr>
                        <m:type m:val="skw"/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8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f>
                              <m:fPr>
                                <m:type m:val="skw"/>
                                <m:ctrl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eqArr>
                      </m:e>
                    </m:d>
                    <m:r>
                      <a:rPr lang="en-CA" sz="8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CA" sz="8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8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en-CA" sz="8000" b="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C15681-35F3-2FD4-E64B-161AA3DA3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9282"/>
                <a:ext cx="12195956" cy="2399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E548093-A210-EAA0-1BE0-15DAD75A6385}"/>
              </a:ext>
            </a:extLst>
          </p:cNvPr>
          <p:cNvSpPr txBox="1"/>
          <p:nvPr/>
        </p:nvSpPr>
        <p:spPr>
          <a:xfrm>
            <a:off x="9076390" y="765955"/>
            <a:ext cx="31116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4 </a:t>
            </a:r>
            <a:r>
              <a:rPr lang="en-CA" sz="4400" b="1" dirty="0"/>
              <a:t>real</a:t>
            </a:r>
            <a:r>
              <a:rPr lang="en-CA" sz="4400" dirty="0"/>
              <a:t>  parameters?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515AB-FD56-7ABD-D1CD-7E5F20993075}"/>
              </a:ext>
            </a:extLst>
          </p:cNvPr>
          <p:cNvSpPr txBox="1"/>
          <p:nvPr/>
        </p:nvSpPr>
        <p:spPr>
          <a:xfrm>
            <a:off x="-3959" y="3057925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200" dirty="0"/>
              <a:t>Multiply by complex number without changing spinor…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E6C17-4E6E-86BE-CA78-D7309AB30838}"/>
              </a:ext>
            </a:extLst>
          </p:cNvPr>
          <p:cNvSpPr txBox="1"/>
          <p:nvPr/>
        </p:nvSpPr>
        <p:spPr>
          <a:xfrm>
            <a:off x="2578844" y="6088559"/>
            <a:ext cx="96467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1 </a:t>
            </a:r>
            <a:r>
              <a:rPr lang="en-CA" sz="4400" b="1" dirty="0"/>
              <a:t>complex</a:t>
            </a:r>
            <a:r>
              <a:rPr lang="en-CA" sz="4400" dirty="0"/>
              <a:t> parameter; 2 </a:t>
            </a:r>
            <a:r>
              <a:rPr lang="en-CA" sz="4400" b="1" dirty="0"/>
              <a:t>real</a:t>
            </a:r>
            <a:r>
              <a:rPr lang="en-CA" sz="4400" dirty="0"/>
              <a:t>  parameters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30BDA4-CC1B-BE26-8DB4-441AF19EB451}"/>
              </a:ext>
            </a:extLst>
          </p:cNvPr>
          <p:cNvCxnSpPr>
            <a:cxnSpLocks/>
          </p:cNvCxnSpPr>
          <p:nvPr/>
        </p:nvCxnSpPr>
        <p:spPr>
          <a:xfrm>
            <a:off x="0" y="298123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72A3CB-11C0-DB0D-9636-BAF3A3AD829C}"/>
              </a:ext>
            </a:extLst>
          </p:cNvPr>
          <p:cNvSpPr txBox="1"/>
          <p:nvPr/>
        </p:nvSpPr>
        <p:spPr>
          <a:xfrm>
            <a:off x="3959" y="803353"/>
            <a:ext cx="2750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2 </a:t>
            </a:r>
            <a:r>
              <a:rPr lang="en-CA" sz="4400" b="1" dirty="0"/>
              <a:t>complex</a:t>
            </a:r>
            <a:r>
              <a:rPr lang="en-CA" sz="4400" dirty="0"/>
              <a:t> numbers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2939D-E37B-2C1C-A80E-62293C2BED89}"/>
              </a:ext>
            </a:extLst>
          </p:cNvPr>
          <p:cNvSpPr/>
          <p:nvPr/>
        </p:nvSpPr>
        <p:spPr>
          <a:xfrm>
            <a:off x="4328411" y="66828"/>
            <a:ext cx="4863715" cy="283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846F270-6861-92D2-2BB9-767D985659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3760" y="76320"/>
              <a:ext cx="9386280" cy="6711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846F270-6861-92D2-2BB9-767D98565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4400" y="66960"/>
                <a:ext cx="9405000" cy="6729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6166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19"/>
    </mc:Choice>
    <mc:Fallback xmlns="">
      <p:transition spd="slow" advTm="59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5997844" y="725675"/>
            <a:ext cx="6287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Required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7030A0"/>
                </a:solidFill>
              </a:rPr>
              <a:t>Longitude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00B050"/>
                </a:solidFill>
              </a:rPr>
              <a:t>Latitude</a:t>
            </a:r>
          </a:p>
          <a:p>
            <a:endParaRPr lang="en-CA" sz="2400" dirty="0"/>
          </a:p>
          <a:p>
            <a:r>
              <a:rPr lang="en-CA" sz="5400" dirty="0"/>
              <a:t>Ignored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Phase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Scaling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5A60AD2-E608-F8CB-EC15-20626CB13FCD}"/>
              </a:ext>
            </a:extLst>
          </p:cNvPr>
          <p:cNvSpPr/>
          <p:nvPr/>
        </p:nvSpPr>
        <p:spPr>
          <a:xfrm>
            <a:off x="317174" y="2573980"/>
            <a:ext cx="5595582" cy="2267569"/>
          </a:xfrm>
          <a:prstGeom prst="arc">
            <a:avLst>
              <a:gd name="adj1" fmla="val 21491316"/>
              <a:gd name="adj2" fmla="val 10953736"/>
            </a:avLst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7030A0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578C65D-7AF0-8510-B215-530D5245D448}"/>
              </a:ext>
            </a:extLst>
          </p:cNvPr>
          <p:cNvSpPr/>
          <p:nvPr/>
        </p:nvSpPr>
        <p:spPr>
          <a:xfrm rot="10800000">
            <a:off x="317171" y="2577345"/>
            <a:ext cx="5595581" cy="2284857"/>
          </a:xfrm>
          <a:prstGeom prst="arc">
            <a:avLst>
              <a:gd name="adj1" fmla="val 194711"/>
              <a:gd name="adj2" fmla="val 10629793"/>
            </a:avLst>
          </a:prstGeom>
          <a:ln w="571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34784D-07A2-2CC6-BEC9-32A76D22EF9F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69934" y="1517243"/>
              <a:ext cx="2742348" cy="32561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42348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9130458" ay="-479584" az="8340766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9934" y="1517243"/>
                <a:ext cx="2742348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Arc 50">
            <a:extLst>
              <a:ext uri="{FF2B5EF4-FFF2-40B4-BE49-F238E27FC236}">
                <a16:creationId xmlns:a16="http://schemas.microsoft.com/office/drawing/2014/main" id="{117D226B-2F7C-3589-C08B-D281B8335AA4}"/>
              </a:ext>
            </a:extLst>
          </p:cNvPr>
          <p:cNvSpPr/>
          <p:nvPr/>
        </p:nvSpPr>
        <p:spPr>
          <a:xfrm>
            <a:off x="9974981" y="1725922"/>
            <a:ext cx="1707616" cy="637640"/>
          </a:xfrm>
          <a:prstGeom prst="arc">
            <a:avLst>
              <a:gd name="adj1" fmla="val 18744925"/>
              <a:gd name="adj2" fmla="val 13320558"/>
            </a:avLst>
          </a:prstGeom>
          <a:ln w="762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82F5B4E-5816-01BD-857E-847D58E8B420}"/>
              </a:ext>
            </a:extLst>
          </p:cNvPr>
          <p:cNvSpPr/>
          <p:nvPr/>
        </p:nvSpPr>
        <p:spPr>
          <a:xfrm rot="5400000" flipH="1">
            <a:off x="9313962" y="2795605"/>
            <a:ext cx="983430" cy="367222"/>
          </a:xfrm>
          <a:prstGeom prst="arc">
            <a:avLst>
              <a:gd name="adj1" fmla="val 11086416"/>
              <a:gd name="adj2" fmla="val 21196946"/>
            </a:avLst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3E041D4E-1C03-F732-34DE-51A151DF306E}"/>
              </a:ext>
            </a:extLst>
          </p:cNvPr>
          <p:cNvSpPr/>
          <p:nvPr/>
        </p:nvSpPr>
        <p:spPr>
          <a:xfrm>
            <a:off x="1072458" y="4612789"/>
            <a:ext cx="4085015" cy="1669590"/>
          </a:xfrm>
          <a:prstGeom prst="arc">
            <a:avLst>
              <a:gd name="adj1" fmla="val 223488"/>
              <a:gd name="adj2" fmla="val 10608600"/>
            </a:avLst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7030A0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CA2F8BFA-6CE6-4793-954A-E3A07F801E8B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7030A0"/>
              </a:solidFill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452CFB72-F44D-7AB5-7AE1-96A0CA111DAE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A5FD9A2-B8AF-B488-B532-A6F8CB42C125}"/>
              </a:ext>
            </a:extLst>
          </p:cNvPr>
          <p:cNvSpPr/>
          <p:nvPr/>
        </p:nvSpPr>
        <p:spPr>
          <a:xfrm rot="10800000">
            <a:off x="1068793" y="4613131"/>
            <a:ext cx="4085015" cy="1669590"/>
          </a:xfrm>
          <a:prstGeom prst="arc">
            <a:avLst>
              <a:gd name="adj1" fmla="val 21375098"/>
              <a:gd name="adj2" fmla="val 11164855"/>
            </a:avLst>
          </a:prstGeom>
          <a:ln w="571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111E36-0A17-60E7-A65C-2FB40BDEF3DC}"/>
              </a:ext>
            </a:extLst>
          </p:cNvPr>
          <p:cNvGrpSpPr/>
          <p:nvPr/>
        </p:nvGrpSpPr>
        <p:grpSpPr>
          <a:xfrm>
            <a:off x="494483" y="932198"/>
            <a:ext cx="5245794" cy="5547665"/>
            <a:chOff x="463487" y="932198"/>
            <a:chExt cx="5245794" cy="554766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FC778A4-4CF4-0848-B58B-4CBAB4B658BC}"/>
                </a:ext>
              </a:extLst>
            </p:cNvPr>
            <p:cNvGrpSpPr/>
            <p:nvPr/>
          </p:nvGrpSpPr>
          <p:grpSpPr>
            <a:xfrm>
              <a:off x="910323" y="932198"/>
              <a:ext cx="4401958" cy="5527005"/>
              <a:chOff x="910323" y="1176080"/>
              <a:chExt cx="4401958" cy="5284625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3AF9AA35-B018-6850-D231-0A319B405BF3}"/>
                  </a:ext>
                </a:extLst>
              </p:cNvPr>
              <p:cNvSpPr/>
              <p:nvPr/>
            </p:nvSpPr>
            <p:spPr>
              <a:xfrm rot="16200000">
                <a:off x="472654" y="2956202"/>
                <a:ext cx="5284623" cy="1724384"/>
              </a:xfrm>
              <a:prstGeom prst="arc">
                <a:avLst>
                  <a:gd name="adj1" fmla="val 21565336"/>
                  <a:gd name="adj2" fmla="val 10848954"/>
                </a:avLst>
              </a:prstGeom>
              <a:ln w="5715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97336AA6-ED09-5DE0-B3AD-C7690B86FB48}"/>
                  </a:ext>
                </a:extLst>
              </p:cNvPr>
              <p:cNvSpPr/>
              <p:nvPr/>
            </p:nvSpPr>
            <p:spPr>
              <a:xfrm rot="16200000">
                <a:off x="468990" y="1617413"/>
                <a:ext cx="5284624" cy="4401958"/>
              </a:xfrm>
              <a:prstGeom prst="arc">
                <a:avLst>
                  <a:gd name="adj1" fmla="val 21565336"/>
                  <a:gd name="adj2" fmla="val 10848954"/>
                </a:avLst>
              </a:prstGeom>
              <a:ln w="5715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8ACE18-8431-B380-34C3-3BFF092A1C0E}"/>
                </a:ext>
              </a:extLst>
            </p:cNvPr>
            <p:cNvGrpSpPr/>
            <p:nvPr/>
          </p:nvGrpSpPr>
          <p:grpSpPr>
            <a:xfrm rot="10800000">
              <a:off x="463487" y="952857"/>
              <a:ext cx="5245794" cy="5527006"/>
              <a:chOff x="910322" y="1176080"/>
              <a:chExt cx="4401959" cy="5284626"/>
            </a:xfrm>
          </p:grpSpPr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C7F5E68-351B-5E1C-F502-59685ECA9FD6}"/>
                  </a:ext>
                </a:extLst>
              </p:cNvPr>
              <p:cNvSpPr/>
              <p:nvPr/>
            </p:nvSpPr>
            <p:spPr>
              <a:xfrm rot="16200000">
                <a:off x="472653" y="2956202"/>
                <a:ext cx="5284624" cy="1724384"/>
              </a:xfrm>
              <a:prstGeom prst="arc">
                <a:avLst>
                  <a:gd name="adj1" fmla="val 21565336"/>
                  <a:gd name="adj2" fmla="val 10848954"/>
                </a:avLst>
              </a:prstGeom>
              <a:ln w="5715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94961C93-1C5B-8698-EE23-F5EC8B8D72A6}"/>
                  </a:ext>
                </a:extLst>
              </p:cNvPr>
              <p:cNvSpPr/>
              <p:nvPr/>
            </p:nvSpPr>
            <p:spPr>
              <a:xfrm rot="16200000">
                <a:off x="468990" y="1617412"/>
                <a:ext cx="5284623" cy="4401959"/>
              </a:xfrm>
              <a:prstGeom prst="arc">
                <a:avLst>
                  <a:gd name="adj1" fmla="val 21565336"/>
                  <a:gd name="adj2" fmla="val 10848954"/>
                </a:avLst>
              </a:prstGeom>
              <a:ln w="5715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5031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979">
        <p159:morph option="byObject"/>
      </p:transition>
    </mc:Choice>
    <mc:Fallback xmlns="">
      <p:transition spd="slow" advTm="22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animBg="1"/>
      <p:bldP spid="6" grpId="0" animBg="1"/>
      <p:bldP spid="51" grpId="0" animBg="1"/>
      <p:bldP spid="52" grpId="0" animBg="1"/>
      <p:bldP spid="54" grpId="0" animBg="1"/>
      <p:bldP spid="2" grpId="0" animBg="1"/>
      <p:bldP spid="5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5997844" y="725675"/>
            <a:ext cx="6287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Required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7030A0"/>
                </a:solidFill>
              </a:rPr>
              <a:t>Longitude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00B050"/>
                </a:solidFill>
              </a:rPr>
              <a:t>Latitude</a:t>
            </a:r>
          </a:p>
          <a:p>
            <a:endParaRPr lang="en-CA" sz="2400" dirty="0"/>
          </a:p>
          <a:p>
            <a:r>
              <a:rPr lang="en-CA" sz="5400" dirty="0"/>
              <a:t>Ignored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Phase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Scaling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34784D-07A2-2CC6-BEC9-32A76D22EF9F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117D226B-2F7C-3589-C08B-D281B8335AA4}"/>
              </a:ext>
            </a:extLst>
          </p:cNvPr>
          <p:cNvSpPr/>
          <p:nvPr/>
        </p:nvSpPr>
        <p:spPr>
          <a:xfrm>
            <a:off x="9974981" y="1725922"/>
            <a:ext cx="1707616" cy="637640"/>
          </a:xfrm>
          <a:prstGeom prst="arc">
            <a:avLst>
              <a:gd name="adj1" fmla="val 18744925"/>
              <a:gd name="adj2" fmla="val 13320558"/>
            </a:avLst>
          </a:prstGeom>
          <a:ln w="762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82F5B4E-5816-01BD-857E-847D58E8B420}"/>
              </a:ext>
            </a:extLst>
          </p:cNvPr>
          <p:cNvSpPr/>
          <p:nvPr/>
        </p:nvSpPr>
        <p:spPr>
          <a:xfrm rot="5400000" flipH="1">
            <a:off x="9313962" y="2795605"/>
            <a:ext cx="983430" cy="367222"/>
          </a:xfrm>
          <a:prstGeom prst="arc">
            <a:avLst>
              <a:gd name="adj1" fmla="val 11086416"/>
              <a:gd name="adj2" fmla="val 21196946"/>
            </a:avLst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452CFB72-F44D-7AB5-7AE1-96A0CA111DAE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42787361"/>
                  </p:ext>
                </p:extLst>
              </p:nvPr>
            </p:nvGraphicFramePr>
            <p:xfrm>
              <a:off x="1921048" y="1404074"/>
              <a:ext cx="3232760" cy="30705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2760" cy="3070565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99" dy="2333646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9132000" ay="21120000" az="8580000"/>
                    <am3d:postTrans dx="0" dy="357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1048" y="1404074"/>
                <a:ext cx="3232760" cy="307056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95F29738-ADAB-5B75-C2D0-D12629FEE42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DC1C35B-8C29-167C-956E-FBDADDA31BEB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9168879"/>
                  </p:ext>
                </p:extLst>
              </p:nvPr>
            </p:nvGraphicFramePr>
            <p:xfrm>
              <a:off x="10552952" y="4536151"/>
              <a:ext cx="932296" cy="8855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2296" cy="885520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99" dy="2333646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9132000" ay="21120000" az="8580000"/>
                    <am3d:postTrans dx="0" dy="357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2952" y="4536151"/>
                <a:ext cx="932296" cy="88552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D59D7B0A-EB9B-3FF0-9E1D-71C7EDE58F0B}"/>
              </a:ext>
            </a:extLst>
          </p:cNvPr>
          <p:cNvSpPr/>
          <p:nvPr/>
        </p:nvSpPr>
        <p:spPr>
          <a:xfrm rot="2700000" flipH="1">
            <a:off x="11188872" y="4542213"/>
            <a:ext cx="762926" cy="284884"/>
          </a:xfrm>
          <a:prstGeom prst="arc">
            <a:avLst>
              <a:gd name="adj1" fmla="val 18744925"/>
              <a:gd name="adj2" fmla="val 13320558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3A5D0C58-27C2-FB6A-7BAA-7852A9A4A846}"/>
              </a:ext>
            </a:extLst>
          </p:cNvPr>
          <p:cNvSpPr/>
          <p:nvPr/>
        </p:nvSpPr>
        <p:spPr>
          <a:xfrm rot="2977025" flipH="1">
            <a:off x="4490501" y="1589281"/>
            <a:ext cx="1859668" cy="694418"/>
          </a:xfrm>
          <a:prstGeom prst="arc">
            <a:avLst>
              <a:gd name="adj1" fmla="val 18744925"/>
              <a:gd name="adj2" fmla="val 13320558"/>
            </a:avLst>
          </a:prstGeom>
          <a:ln w="1143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80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64">
        <p:fade/>
      </p:transition>
    </mc:Choice>
    <mc:Fallback xmlns="">
      <p:transition spd="med" advTm="15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5997844" y="725675"/>
            <a:ext cx="6287145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5400" dirty="0"/>
              <a:t>Required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7030A0"/>
                </a:solidFill>
              </a:rPr>
              <a:t>Longitude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00B050"/>
                </a:solidFill>
              </a:rPr>
              <a:t>Latitude</a:t>
            </a:r>
          </a:p>
          <a:p>
            <a:endParaRPr lang="en-CA" sz="2400" dirty="0"/>
          </a:p>
          <a:p>
            <a:r>
              <a:rPr lang="en-CA" sz="5400" dirty="0"/>
              <a:t>Ignored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Phase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Scaling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34784D-07A2-2CC6-BEC9-32A76D22EF9F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117D226B-2F7C-3589-C08B-D281B8335AA4}"/>
              </a:ext>
            </a:extLst>
          </p:cNvPr>
          <p:cNvSpPr/>
          <p:nvPr/>
        </p:nvSpPr>
        <p:spPr>
          <a:xfrm>
            <a:off x="9974981" y="1725922"/>
            <a:ext cx="1707616" cy="637640"/>
          </a:xfrm>
          <a:prstGeom prst="arc">
            <a:avLst>
              <a:gd name="adj1" fmla="val 18744925"/>
              <a:gd name="adj2" fmla="val 13320558"/>
            </a:avLst>
          </a:prstGeom>
          <a:ln w="762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82F5B4E-5816-01BD-857E-847D58E8B420}"/>
              </a:ext>
            </a:extLst>
          </p:cNvPr>
          <p:cNvSpPr/>
          <p:nvPr/>
        </p:nvSpPr>
        <p:spPr>
          <a:xfrm rot="5400000" flipH="1">
            <a:off x="9313962" y="2795605"/>
            <a:ext cx="983430" cy="367222"/>
          </a:xfrm>
          <a:prstGeom prst="arc">
            <a:avLst>
              <a:gd name="adj1" fmla="val 11086416"/>
              <a:gd name="adj2" fmla="val 21196946"/>
            </a:avLst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452CFB72-F44D-7AB5-7AE1-96A0CA111DAE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2306999"/>
                  </p:ext>
                </p:extLst>
              </p:nvPr>
            </p:nvGraphicFramePr>
            <p:xfrm>
              <a:off x="1955554" y="1593857"/>
              <a:ext cx="3232760" cy="30705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32760" cy="3070565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95" dy="2333643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8769989" ay="-2037184" az="9480000"/>
                    <am3d:postTrans dx="0" dy="357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5554" y="1593857"/>
                <a:ext cx="3232760" cy="307056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95F29738-ADAB-5B75-C2D0-D12629FEE42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DC1C35B-8C29-167C-956E-FBDADDA31BEB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552952" y="4536151"/>
              <a:ext cx="932296" cy="8855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2296" cy="885520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99" dy="2333646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9132000" ay="21120000" az="8580000"/>
                    <am3d:postTrans dx="0" dy="357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2952" y="4536151"/>
                <a:ext cx="932296" cy="885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8041C401-2826-FBFA-B22B-B1EAA34C4C1B}"/>
              </a:ext>
            </a:extLst>
          </p:cNvPr>
          <p:cNvSpPr/>
          <p:nvPr/>
        </p:nvSpPr>
        <p:spPr>
          <a:xfrm rot="2977025" flipH="1">
            <a:off x="4490501" y="1589281"/>
            <a:ext cx="1859668" cy="694418"/>
          </a:xfrm>
          <a:prstGeom prst="arc">
            <a:avLst>
              <a:gd name="adj1" fmla="val 18744925"/>
              <a:gd name="adj2" fmla="val 13320558"/>
            </a:avLst>
          </a:prstGeom>
          <a:ln w="1143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EBD0E509-B1BB-9C69-F79F-DE2BFA6628BE}"/>
              </a:ext>
            </a:extLst>
          </p:cNvPr>
          <p:cNvSpPr/>
          <p:nvPr/>
        </p:nvSpPr>
        <p:spPr>
          <a:xfrm rot="2700000" flipH="1">
            <a:off x="11188872" y="4542213"/>
            <a:ext cx="762926" cy="284884"/>
          </a:xfrm>
          <a:prstGeom prst="arc">
            <a:avLst>
              <a:gd name="adj1" fmla="val 18744925"/>
              <a:gd name="adj2" fmla="val 13320558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3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3">
        <p159:morph option="byObject"/>
      </p:transition>
    </mc:Choice>
    <mc:Fallback xmlns="">
      <p:transition spd="slow" advTm="26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5997844" y="725675"/>
            <a:ext cx="6287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Required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7030A0"/>
                </a:solidFill>
              </a:rPr>
              <a:t>Longitude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00B050"/>
                </a:solidFill>
              </a:rPr>
              <a:t>Latitude</a:t>
            </a:r>
          </a:p>
          <a:p>
            <a:endParaRPr lang="en-CA" sz="2400" dirty="0"/>
          </a:p>
          <a:p>
            <a:r>
              <a:rPr lang="en-CA" sz="5400" dirty="0"/>
              <a:t>Ignored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Phase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Scaling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34784D-07A2-2CC6-BEC9-32A76D22EF9F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117D226B-2F7C-3589-C08B-D281B8335AA4}"/>
              </a:ext>
            </a:extLst>
          </p:cNvPr>
          <p:cNvSpPr/>
          <p:nvPr/>
        </p:nvSpPr>
        <p:spPr>
          <a:xfrm>
            <a:off x="9974981" y="1725922"/>
            <a:ext cx="1707616" cy="637640"/>
          </a:xfrm>
          <a:prstGeom prst="arc">
            <a:avLst>
              <a:gd name="adj1" fmla="val 18744925"/>
              <a:gd name="adj2" fmla="val 13320558"/>
            </a:avLst>
          </a:prstGeom>
          <a:ln w="762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82F5B4E-5816-01BD-857E-847D58E8B420}"/>
              </a:ext>
            </a:extLst>
          </p:cNvPr>
          <p:cNvSpPr/>
          <p:nvPr/>
        </p:nvSpPr>
        <p:spPr>
          <a:xfrm rot="5400000" flipH="1">
            <a:off x="9313962" y="2795605"/>
            <a:ext cx="983430" cy="367222"/>
          </a:xfrm>
          <a:prstGeom prst="arc">
            <a:avLst>
              <a:gd name="adj1" fmla="val 11086416"/>
              <a:gd name="adj2" fmla="val 21196946"/>
            </a:avLst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452CFB72-F44D-7AB5-7AE1-96A0CA111DAE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99221944"/>
                  </p:ext>
                </p:extLst>
              </p:nvPr>
            </p:nvGraphicFramePr>
            <p:xfrm>
              <a:off x="2094766" y="1788018"/>
              <a:ext cx="3232760" cy="30705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32760" cy="3070565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88" dy="2333637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7470199" ay="-3354863" az="11100000"/>
                    <am3d:postTrans dx="0" dy="357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4766" y="1788018"/>
                <a:ext cx="3232760" cy="307056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95F29738-ADAB-5B75-C2D0-D12629FEE42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DC1C35B-8C29-167C-956E-FBDADDA31BEB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552952" y="4536151"/>
              <a:ext cx="932296" cy="8855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2296" cy="885520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99" dy="2333646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9132000" ay="21120000" az="8580000"/>
                    <am3d:postTrans dx="0" dy="357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2952" y="4536151"/>
                <a:ext cx="932296" cy="885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CC0080E0-1370-BB64-3DF0-CA00509C3B88}"/>
              </a:ext>
            </a:extLst>
          </p:cNvPr>
          <p:cNvSpPr/>
          <p:nvPr/>
        </p:nvSpPr>
        <p:spPr>
          <a:xfrm rot="2977025" flipH="1">
            <a:off x="4490501" y="1589281"/>
            <a:ext cx="1859668" cy="694418"/>
          </a:xfrm>
          <a:prstGeom prst="arc">
            <a:avLst>
              <a:gd name="adj1" fmla="val 18744925"/>
              <a:gd name="adj2" fmla="val 13320558"/>
            </a:avLst>
          </a:prstGeom>
          <a:ln w="1143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9F7382C-71C9-D2C3-9D89-15E9FB600654}"/>
              </a:ext>
            </a:extLst>
          </p:cNvPr>
          <p:cNvSpPr/>
          <p:nvPr/>
        </p:nvSpPr>
        <p:spPr>
          <a:xfrm rot="2700000" flipH="1">
            <a:off x="11188872" y="4542213"/>
            <a:ext cx="762926" cy="284884"/>
          </a:xfrm>
          <a:prstGeom prst="arc">
            <a:avLst>
              <a:gd name="adj1" fmla="val 18744925"/>
              <a:gd name="adj2" fmla="val 13320558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24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4">
        <p159:morph option="byObject"/>
      </p:transition>
    </mc:Choice>
    <mc:Fallback xmlns="">
      <p:transition spd="slow" advTm="124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5997844" y="725675"/>
            <a:ext cx="6287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Required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7030A0"/>
                </a:solidFill>
              </a:rPr>
              <a:t>Longitude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00B050"/>
                </a:solidFill>
              </a:rPr>
              <a:t>Latitude</a:t>
            </a:r>
          </a:p>
          <a:p>
            <a:endParaRPr lang="en-CA" sz="2400" dirty="0"/>
          </a:p>
          <a:p>
            <a:r>
              <a:rPr lang="en-CA" sz="5400" dirty="0"/>
              <a:t>Ignored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Phase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Scaling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34784D-07A2-2CC6-BEC9-32A76D22EF9F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117D226B-2F7C-3589-C08B-D281B8335AA4}"/>
              </a:ext>
            </a:extLst>
          </p:cNvPr>
          <p:cNvSpPr/>
          <p:nvPr/>
        </p:nvSpPr>
        <p:spPr>
          <a:xfrm>
            <a:off x="9974981" y="1725922"/>
            <a:ext cx="1707616" cy="637640"/>
          </a:xfrm>
          <a:prstGeom prst="arc">
            <a:avLst>
              <a:gd name="adj1" fmla="val 18744925"/>
              <a:gd name="adj2" fmla="val 13320558"/>
            </a:avLst>
          </a:prstGeom>
          <a:ln w="762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82F5B4E-5816-01BD-857E-847D58E8B420}"/>
              </a:ext>
            </a:extLst>
          </p:cNvPr>
          <p:cNvSpPr/>
          <p:nvPr/>
        </p:nvSpPr>
        <p:spPr>
          <a:xfrm rot="5400000" flipH="1">
            <a:off x="9313962" y="2795605"/>
            <a:ext cx="983430" cy="367222"/>
          </a:xfrm>
          <a:prstGeom prst="arc">
            <a:avLst>
              <a:gd name="adj1" fmla="val 11086416"/>
              <a:gd name="adj2" fmla="val 21196946"/>
            </a:avLst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452CFB72-F44D-7AB5-7AE1-96A0CA111DAE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14036196"/>
                  </p:ext>
                </p:extLst>
              </p:nvPr>
            </p:nvGraphicFramePr>
            <p:xfrm>
              <a:off x="2240315" y="1956224"/>
              <a:ext cx="3232760" cy="30705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32760" cy="3070565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86" dy="2333632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4393819" ay="-3669615" az="14400000"/>
                    <am3d:postTrans dx="0" dy="357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0315" y="1956224"/>
                <a:ext cx="3232760" cy="307056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95F29738-ADAB-5B75-C2D0-D12629FEE42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DC1C35B-8C29-167C-956E-FBDADDA31BEB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552952" y="4536151"/>
              <a:ext cx="932296" cy="8855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2296" cy="885520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99" dy="2333646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9132000" ay="21120000" az="8580000"/>
                    <am3d:postTrans dx="0" dy="357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2952" y="4536151"/>
                <a:ext cx="932296" cy="885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4CA119FF-15D5-3E72-B44E-E6A9AE864FB1}"/>
              </a:ext>
            </a:extLst>
          </p:cNvPr>
          <p:cNvSpPr/>
          <p:nvPr/>
        </p:nvSpPr>
        <p:spPr>
          <a:xfrm rot="2977025" flipH="1">
            <a:off x="4490501" y="1589281"/>
            <a:ext cx="1859668" cy="694418"/>
          </a:xfrm>
          <a:prstGeom prst="arc">
            <a:avLst>
              <a:gd name="adj1" fmla="val 18744925"/>
              <a:gd name="adj2" fmla="val 13320558"/>
            </a:avLst>
          </a:prstGeom>
          <a:ln w="1143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9B600F66-2421-8555-384D-67D4C1E9EA31}"/>
              </a:ext>
            </a:extLst>
          </p:cNvPr>
          <p:cNvSpPr/>
          <p:nvPr/>
        </p:nvSpPr>
        <p:spPr>
          <a:xfrm rot="2700000" flipH="1">
            <a:off x="11188872" y="4542213"/>
            <a:ext cx="762926" cy="284884"/>
          </a:xfrm>
          <a:prstGeom prst="arc">
            <a:avLst>
              <a:gd name="adj1" fmla="val 18744925"/>
              <a:gd name="adj2" fmla="val 13320558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64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0">
        <p159:morph option="byObject"/>
      </p:transition>
    </mc:Choice>
    <mc:Fallback xmlns="">
      <p:transition spd="slow" advTm="11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5997844" y="725675"/>
            <a:ext cx="6287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Required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7030A0"/>
                </a:solidFill>
              </a:rPr>
              <a:t>Longitude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00B050"/>
                </a:solidFill>
              </a:rPr>
              <a:t>Latitude</a:t>
            </a:r>
          </a:p>
          <a:p>
            <a:endParaRPr lang="en-CA" sz="2400" dirty="0"/>
          </a:p>
          <a:p>
            <a:r>
              <a:rPr lang="en-CA" sz="5400" dirty="0"/>
              <a:t>Ignored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Phase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Scaling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34784D-07A2-2CC6-BEC9-32A76D22EF9F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117D226B-2F7C-3589-C08B-D281B8335AA4}"/>
              </a:ext>
            </a:extLst>
          </p:cNvPr>
          <p:cNvSpPr/>
          <p:nvPr/>
        </p:nvSpPr>
        <p:spPr>
          <a:xfrm>
            <a:off x="9974981" y="1725922"/>
            <a:ext cx="1707616" cy="637640"/>
          </a:xfrm>
          <a:prstGeom prst="arc">
            <a:avLst>
              <a:gd name="adj1" fmla="val 18744925"/>
              <a:gd name="adj2" fmla="val 13320558"/>
            </a:avLst>
          </a:prstGeom>
          <a:ln w="762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82F5B4E-5816-01BD-857E-847D58E8B420}"/>
              </a:ext>
            </a:extLst>
          </p:cNvPr>
          <p:cNvSpPr/>
          <p:nvPr/>
        </p:nvSpPr>
        <p:spPr>
          <a:xfrm rot="5400000" flipH="1">
            <a:off x="9313962" y="2795605"/>
            <a:ext cx="983430" cy="367222"/>
          </a:xfrm>
          <a:prstGeom prst="arc">
            <a:avLst>
              <a:gd name="adj1" fmla="val 11086416"/>
              <a:gd name="adj2" fmla="val 21196946"/>
            </a:avLst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452CFB72-F44D-7AB5-7AE1-96A0CA111DAE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43294802"/>
                  </p:ext>
                </p:extLst>
              </p:nvPr>
            </p:nvGraphicFramePr>
            <p:xfrm>
              <a:off x="2370946" y="2103182"/>
              <a:ext cx="3232760" cy="30705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32760" cy="3070565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80" dy="2333619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2375286" ay="-2613191" az="16800000"/>
                    <am3d:postTrans dx="0" dy="357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0946" y="2103182"/>
                <a:ext cx="3232760" cy="307056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95F29738-ADAB-5B75-C2D0-D12629FEE42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DC1C35B-8C29-167C-956E-FBDADDA31BEB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552952" y="4536151"/>
              <a:ext cx="932296" cy="8855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2296" cy="885520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99" dy="2333646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9132000" ay="21120000" az="8580000"/>
                    <am3d:postTrans dx="0" dy="357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2952" y="4536151"/>
                <a:ext cx="932296" cy="885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2240D88E-7DE7-8F22-9F14-403D0A034BC9}"/>
              </a:ext>
            </a:extLst>
          </p:cNvPr>
          <p:cNvSpPr/>
          <p:nvPr/>
        </p:nvSpPr>
        <p:spPr>
          <a:xfrm rot="2977025" flipH="1">
            <a:off x="4490501" y="1589281"/>
            <a:ext cx="1859668" cy="694418"/>
          </a:xfrm>
          <a:prstGeom prst="arc">
            <a:avLst>
              <a:gd name="adj1" fmla="val 18744925"/>
              <a:gd name="adj2" fmla="val 13320558"/>
            </a:avLst>
          </a:prstGeom>
          <a:ln w="1143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9AB862A-24FA-D432-7990-24033FCB6D9E}"/>
              </a:ext>
            </a:extLst>
          </p:cNvPr>
          <p:cNvSpPr/>
          <p:nvPr/>
        </p:nvSpPr>
        <p:spPr>
          <a:xfrm rot="2700000" flipH="1">
            <a:off x="11188872" y="4542213"/>
            <a:ext cx="762926" cy="284884"/>
          </a:xfrm>
          <a:prstGeom prst="arc">
            <a:avLst>
              <a:gd name="adj1" fmla="val 18744925"/>
              <a:gd name="adj2" fmla="val 13320558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4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7">
        <p159:morph option="byObject"/>
      </p:transition>
    </mc:Choice>
    <mc:Fallback xmlns="">
      <p:transition spd="slow" advTm="347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1771206"/>
                  </p:ext>
                </p:extLst>
              </p:nvPr>
            </p:nvGraphicFramePr>
            <p:xfrm>
              <a:off x="2370946" y="2103182"/>
              <a:ext cx="3232760" cy="30705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32760" cy="3070565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80" dy="2333619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2375286" ay="-2613191" az="16800000"/>
                    <am3d:postTrans dx="0" dy="357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B010D51-84BF-D575-7A40-58196FC4B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0946" y="2103182"/>
                <a:ext cx="3232760" cy="307056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FD12EF-D320-4DAE-DFAA-A36D08F67376}"/>
              </a:ext>
            </a:extLst>
          </p:cNvPr>
          <p:cNvSpPr/>
          <p:nvPr/>
        </p:nvSpPr>
        <p:spPr>
          <a:xfrm>
            <a:off x="2530744" y="2451809"/>
            <a:ext cx="3467100" cy="19354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5997844" y="725675"/>
            <a:ext cx="6287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Required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7030A0"/>
                </a:solidFill>
              </a:rPr>
              <a:t>Longitude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00B050"/>
                </a:solidFill>
              </a:rPr>
              <a:t>Latitude</a:t>
            </a:r>
          </a:p>
          <a:p>
            <a:endParaRPr lang="en-CA" sz="2400" dirty="0"/>
          </a:p>
          <a:p>
            <a:r>
              <a:rPr lang="en-CA" sz="5400" dirty="0"/>
              <a:t>Ignored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Phase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Scaling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34784D-07A2-2CC6-BEC9-32A76D22EF9F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117D226B-2F7C-3589-C08B-D281B8335AA4}"/>
              </a:ext>
            </a:extLst>
          </p:cNvPr>
          <p:cNvSpPr/>
          <p:nvPr/>
        </p:nvSpPr>
        <p:spPr>
          <a:xfrm>
            <a:off x="9974981" y="1725922"/>
            <a:ext cx="1707616" cy="637640"/>
          </a:xfrm>
          <a:prstGeom prst="arc">
            <a:avLst>
              <a:gd name="adj1" fmla="val 18744925"/>
              <a:gd name="adj2" fmla="val 13320558"/>
            </a:avLst>
          </a:prstGeom>
          <a:ln w="762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82F5B4E-5816-01BD-857E-847D58E8B420}"/>
              </a:ext>
            </a:extLst>
          </p:cNvPr>
          <p:cNvSpPr/>
          <p:nvPr/>
        </p:nvSpPr>
        <p:spPr>
          <a:xfrm rot="5400000" flipH="1">
            <a:off x="9313962" y="2795605"/>
            <a:ext cx="983430" cy="367222"/>
          </a:xfrm>
          <a:prstGeom prst="arc">
            <a:avLst>
              <a:gd name="adj1" fmla="val 11086416"/>
              <a:gd name="adj2" fmla="val 21196946"/>
            </a:avLst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452CFB72-F44D-7AB5-7AE1-96A0CA111DAE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552952" y="4536151"/>
              <a:ext cx="932296" cy="8855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2296" cy="885520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99" dy="2333646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9132000" ay="21120000" az="8580000"/>
                    <am3d:postTrans dx="0" dy="357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2952" y="4536151"/>
                <a:ext cx="932296" cy="88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36DE990-B8C6-7510-D5C2-91BEF215249A}"/>
              </a:ext>
            </a:extLst>
          </p:cNvPr>
          <p:cNvGrpSpPr/>
          <p:nvPr/>
        </p:nvGrpSpPr>
        <p:grpSpPr>
          <a:xfrm>
            <a:off x="10627010" y="5437417"/>
            <a:ext cx="1203232" cy="885520"/>
            <a:chOff x="10627010" y="5437417"/>
            <a:chExt cx="1203232" cy="88552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7" name="3D Model 36">
                  <a:extLst>
                    <a:ext uri="{FF2B5EF4-FFF2-40B4-BE49-F238E27FC236}">
                      <a16:creationId xmlns:a16="http://schemas.microsoft.com/office/drawing/2014/main" id="{293B836B-ADAC-BD04-BD67-6D9B99570F1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603221854"/>
                    </p:ext>
                  </p:extLst>
                </p:nvPr>
              </p:nvGraphicFramePr>
              <p:xfrm>
                <a:off x="10627010" y="5437417"/>
                <a:ext cx="932296" cy="885520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2296" cy="885520"/>
                      </a:xfrm>
                      <a:prstGeom prst="rect">
                        <a:avLst/>
                      </a:prstGeom>
                    </am3d:spPr>
                    <am3d:camera>
                      <am3d:pos x="0" y="18000000" z="50303010"/>
                      <am3d:up dx="0" dy="36000000" dz="0"/>
                      <am3d:lookAt x="0" y="358" z="0"/>
                      <am3d:perspective fov="2388300"/>
                    </am3d:camera>
                    <am3d:trans>
                      <am3d:meterPerModelUnit n="3358770" d="1000000"/>
                      <am3d:preTrans dx="567699" dy="2333646" dz="-241820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132000" ay="21120000" az="8580000"/>
                      <am3d:postTrans dx="0" dy="357" dz="0"/>
                    </am3d:trans>
                    <am3d:raster rName="Office3DRenderer" rVer="16.0.8326">
                      <am3d:blip r:embed="rId5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7" name="3D Model 36">
                  <a:extLst>
                    <a:ext uri="{FF2B5EF4-FFF2-40B4-BE49-F238E27FC236}">
                      <a16:creationId xmlns:a16="http://schemas.microsoft.com/office/drawing/2014/main" id="{293B836B-ADAC-BD04-BD67-6D9B99570F1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27010" y="5437417"/>
                  <a:ext cx="932296" cy="88552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20273FF-8FCE-A98A-303C-07399DBD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3453" y="5749092"/>
              <a:ext cx="866789" cy="573845"/>
            </a:xfrm>
            <a:prstGeom prst="line">
              <a:avLst/>
            </a:prstGeom>
            <a:ln w="5715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Arc 3">
            <a:extLst>
              <a:ext uri="{FF2B5EF4-FFF2-40B4-BE49-F238E27FC236}">
                <a16:creationId xmlns:a16="http://schemas.microsoft.com/office/drawing/2014/main" id="{C9AB862A-24FA-D432-7990-24033FCB6D9E}"/>
              </a:ext>
            </a:extLst>
          </p:cNvPr>
          <p:cNvSpPr/>
          <p:nvPr/>
        </p:nvSpPr>
        <p:spPr>
          <a:xfrm rot="2700000" flipH="1">
            <a:off x="11188872" y="4542213"/>
            <a:ext cx="762926" cy="284884"/>
          </a:xfrm>
          <a:prstGeom prst="arc">
            <a:avLst>
              <a:gd name="adj1" fmla="val 18744925"/>
              <a:gd name="adj2" fmla="val 13320558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0BFE2DB3-D99D-8E05-1C85-818C4B9F7DA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71187741"/>
                  </p:ext>
                </p:extLst>
              </p:nvPr>
            </p:nvGraphicFramePr>
            <p:xfrm>
              <a:off x="2190881" y="1293709"/>
              <a:ext cx="4572732" cy="409488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572732" cy="4094882"/>
                    </a:xfrm>
                    <a:prstGeom prst="rect">
                      <a:avLst/>
                    </a:prstGeom>
                  </am3d:spPr>
                  <am3d:camera>
                    <am3d:pos x="0" y="18000000" z="48342126"/>
                    <am3d:up dx="0" dy="36000000" dz="0"/>
                    <am3d:lookAt x="0" y="0" z="0"/>
                    <am3d:perspective fov="2085747"/>
                  </am3d:camera>
                  <am3d:trans>
                    <am3d:meterPerModelUnit n="2101830" d="1000000"/>
                    <am3d:preTrans dx="355794" dy="8196645" dz="-151324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000" ay="18984000" az="16848000"/>
                    <am3d:postTrans dx="0" dy="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0BFE2DB3-D99D-8E05-1C85-818C4B9F7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0881" y="1293709"/>
                <a:ext cx="4572732" cy="4094882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95F29738-ADAB-5B75-C2D0-D12629FEE42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DC1C35B-8C29-167C-956E-FBDADDA31BEB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4ACA66-BB7D-5720-0C07-1344C964AC74}"/>
              </a:ext>
            </a:extLst>
          </p:cNvPr>
          <p:cNvCxnSpPr>
            <a:cxnSpLocks/>
          </p:cNvCxnSpPr>
          <p:nvPr/>
        </p:nvCxnSpPr>
        <p:spPr>
          <a:xfrm flipV="1">
            <a:off x="4004233" y="1409389"/>
            <a:ext cx="1908524" cy="1171082"/>
          </a:xfrm>
          <a:prstGeom prst="line">
            <a:avLst/>
          </a:prstGeom>
          <a:ln w="1524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675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06">
        <p:fade/>
      </p:transition>
    </mc:Choice>
    <mc:Fallback xmlns="">
      <p:transition spd="med" advTm="74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5997844" y="725675"/>
            <a:ext cx="62871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Required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7030A0"/>
                </a:solidFill>
              </a:rPr>
              <a:t>Longitude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rgbClr val="00B050"/>
                </a:solidFill>
              </a:rPr>
              <a:t>Latitude</a:t>
            </a:r>
          </a:p>
          <a:p>
            <a:endParaRPr lang="en-CA" sz="2400" dirty="0"/>
          </a:p>
          <a:p>
            <a:r>
              <a:rPr lang="en-CA" sz="5400" dirty="0"/>
              <a:t>Ignored Parameters: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Phase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Overall Scaling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34784D-07A2-2CC6-BEC9-32A76D22EF9F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117D226B-2F7C-3589-C08B-D281B8335AA4}"/>
              </a:ext>
            </a:extLst>
          </p:cNvPr>
          <p:cNvSpPr/>
          <p:nvPr/>
        </p:nvSpPr>
        <p:spPr>
          <a:xfrm>
            <a:off x="9974981" y="1725922"/>
            <a:ext cx="1707616" cy="637640"/>
          </a:xfrm>
          <a:prstGeom prst="arc">
            <a:avLst>
              <a:gd name="adj1" fmla="val 18744925"/>
              <a:gd name="adj2" fmla="val 13320558"/>
            </a:avLst>
          </a:prstGeom>
          <a:ln w="762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882F5B4E-5816-01BD-857E-847D58E8B420}"/>
              </a:ext>
            </a:extLst>
          </p:cNvPr>
          <p:cNvSpPr/>
          <p:nvPr/>
        </p:nvSpPr>
        <p:spPr>
          <a:xfrm rot="5400000" flipH="1">
            <a:off x="9313962" y="2795605"/>
            <a:ext cx="983430" cy="367222"/>
          </a:xfrm>
          <a:prstGeom prst="arc">
            <a:avLst>
              <a:gd name="adj1" fmla="val 11086416"/>
              <a:gd name="adj2" fmla="val 21196946"/>
            </a:avLst>
          </a:prstGeom>
          <a:ln w="762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452CFB72-F44D-7AB5-7AE1-96A0CA111DAE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552952" y="4536151"/>
              <a:ext cx="932296" cy="8855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2296" cy="885520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699" dy="2333646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9132000" ay="21120000" az="8580000"/>
                    <am3d:postTrans dx="0" dy="357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6" name="3D Model 35">
                <a:extLst>
                  <a:ext uri="{FF2B5EF4-FFF2-40B4-BE49-F238E27FC236}">
                    <a16:creationId xmlns:a16="http://schemas.microsoft.com/office/drawing/2014/main" id="{722DB17D-DF4A-C23F-EB92-E0B0901C5C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2952" y="4536151"/>
                <a:ext cx="932296" cy="88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36DE990-B8C6-7510-D5C2-91BEF215249A}"/>
              </a:ext>
            </a:extLst>
          </p:cNvPr>
          <p:cNvGrpSpPr/>
          <p:nvPr/>
        </p:nvGrpSpPr>
        <p:grpSpPr>
          <a:xfrm>
            <a:off x="10627010" y="5437417"/>
            <a:ext cx="1203232" cy="885520"/>
            <a:chOff x="10627010" y="5437417"/>
            <a:chExt cx="1203232" cy="88552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7" name="3D Model 36">
                  <a:extLst>
                    <a:ext uri="{FF2B5EF4-FFF2-40B4-BE49-F238E27FC236}">
                      <a16:creationId xmlns:a16="http://schemas.microsoft.com/office/drawing/2014/main" id="{293B836B-ADAC-BD04-BD67-6D9B99570F19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0627010" y="5437417"/>
                <a:ext cx="932296" cy="885520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32296" cy="885520"/>
                      </a:xfrm>
                      <a:prstGeom prst="rect">
                        <a:avLst/>
                      </a:prstGeom>
                    </am3d:spPr>
                    <am3d:camera>
                      <am3d:pos x="0" y="18000000" z="50303010"/>
                      <am3d:up dx="0" dy="36000000" dz="0"/>
                      <am3d:lookAt x="0" y="358" z="0"/>
                      <am3d:perspective fov="2388300"/>
                    </am3d:camera>
                    <am3d:trans>
                      <am3d:meterPerModelUnit n="3358770" d="1000000"/>
                      <am3d:preTrans dx="567699" dy="2333646" dz="-241820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132000" ay="21120000" az="8580000"/>
                      <am3d:postTrans dx="0" dy="357" dz="0"/>
                    </am3d:trans>
                    <am3d:raster rName="Office3DRenderer" rVer="16.0.8326">
                      <am3d:blip r:embed="rId4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7" name="3D Model 36">
                  <a:extLst>
                    <a:ext uri="{FF2B5EF4-FFF2-40B4-BE49-F238E27FC236}">
                      <a16:creationId xmlns:a16="http://schemas.microsoft.com/office/drawing/2014/main" id="{293B836B-ADAC-BD04-BD67-6D9B99570F1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27010" y="5437417"/>
                  <a:ext cx="932296" cy="88552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20273FF-8FCE-A98A-303C-07399DBD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3453" y="5749092"/>
              <a:ext cx="866789" cy="573845"/>
            </a:xfrm>
            <a:prstGeom prst="line">
              <a:avLst/>
            </a:prstGeom>
            <a:ln w="5715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Arc 3">
            <a:extLst>
              <a:ext uri="{FF2B5EF4-FFF2-40B4-BE49-F238E27FC236}">
                <a16:creationId xmlns:a16="http://schemas.microsoft.com/office/drawing/2014/main" id="{C9AB862A-24FA-D432-7990-24033FCB6D9E}"/>
              </a:ext>
            </a:extLst>
          </p:cNvPr>
          <p:cNvSpPr/>
          <p:nvPr/>
        </p:nvSpPr>
        <p:spPr>
          <a:xfrm rot="2700000" flipH="1">
            <a:off x="11188872" y="4542213"/>
            <a:ext cx="762926" cy="284884"/>
          </a:xfrm>
          <a:prstGeom prst="arc">
            <a:avLst>
              <a:gd name="adj1" fmla="val 18744925"/>
              <a:gd name="adj2" fmla="val 13320558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0BFE2DB3-D99D-8E05-1C85-818C4B9F7DA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190881" y="1293709"/>
              <a:ext cx="4572732" cy="40948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72732" cy="4094882"/>
                    </a:xfrm>
                    <a:prstGeom prst="rect">
                      <a:avLst/>
                    </a:prstGeom>
                  </am3d:spPr>
                  <am3d:camera>
                    <am3d:pos x="0" y="18000000" z="48342126"/>
                    <am3d:up dx="0" dy="36000000" dz="0"/>
                    <am3d:lookAt x="0" y="0" z="0"/>
                    <am3d:perspective fov="2085747"/>
                  </am3d:camera>
                  <am3d:trans>
                    <am3d:meterPerModelUnit n="2101830" d="1000000"/>
                    <am3d:preTrans dx="355794" dy="8196645" dz="-151324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000" ay="18984000" az="16848000"/>
                    <am3d:postTrans dx="0" dy="0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0BFE2DB3-D99D-8E05-1C85-818C4B9F7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0881" y="1293709"/>
                <a:ext cx="4572732" cy="4094882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95F29738-ADAB-5B75-C2D0-D12629FEE42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DC1C35B-8C29-167C-956E-FBDADDA31BEB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FADCC4-16B9-3E5B-B2F0-BE2286C34862}"/>
              </a:ext>
            </a:extLst>
          </p:cNvPr>
          <p:cNvGrpSpPr/>
          <p:nvPr/>
        </p:nvGrpSpPr>
        <p:grpSpPr>
          <a:xfrm>
            <a:off x="4637225" y="1994958"/>
            <a:ext cx="915975" cy="915975"/>
            <a:chOff x="4211196" y="3502887"/>
            <a:chExt cx="915975" cy="91597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1B16CF4-C4C7-C60B-2C4D-41BABBBCB81E}"/>
                </a:ext>
              </a:extLst>
            </p:cNvPr>
            <p:cNvSpPr/>
            <p:nvPr/>
          </p:nvSpPr>
          <p:spPr>
            <a:xfrm>
              <a:off x="4211196" y="3502887"/>
              <a:ext cx="915975" cy="915975"/>
            </a:xfrm>
            <a:prstGeom prst="ellipse">
              <a:avLst/>
            </a:prstGeom>
            <a:solidFill>
              <a:schemeClr val="bg1">
                <a:alpha val="56000"/>
              </a:schemeClr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47B02-4960-192B-9C92-945B0E1CA593}"/>
                </a:ext>
              </a:extLst>
            </p:cNvPr>
            <p:cNvSpPr/>
            <p:nvPr/>
          </p:nvSpPr>
          <p:spPr>
            <a:xfrm flipV="1">
              <a:off x="4559807" y="3841669"/>
              <a:ext cx="238412" cy="238412"/>
            </a:xfrm>
            <a:prstGeom prst="ellipse">
              <a:avLst/>
            </a:prstGeom>
            <a:solidFill>
              <a:srgbClr val="00B0F0">
                <a:alpha val="26000"/>
              </a:srgbClr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7F0741-04E7-6D4E-B565-6E4E7EA1C4C1}"/>
              </a:ext>
            </a:extLst>
          </p:cNvPr>
          <p:cNvGrpSpPr/>
          <p:nvPr/>
        </p:nvGrpSpPr>
        <p:grpSpPr>
          <a:xfrm>
            <a:off x="2772229" y="249883"/>
            <a:ext cx="3323771" cy="2206931"/>
            <a:chOff x="2772229" y="249883"/>
            <a:chExt cx="3323771" cy="22069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A5F940-C5F0-E8F2-A70C-BBDB0C955376}"/>
                </a:ext>
              </a:extLst>
            </p:cNvPr>
            <p:cNvSpPr txBox="1"/>
            <p:nvPr/>
          </p:nvSpPr>
          <p:spPr>
            <a:xfrm>
              <a:off x="2772229" y="249883"/>
              <a:ext cx="3323771" cy="11387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400" dirty="0">
                  <a:solidFill>
                    <a:srgbClr val="0070C0"/>
                  </a:solidFill>
                </a:rPr>
                <a:t>Spinor defined by</a:t>
              </a:r>
            </a:p>
            <a:p>
              <a:pPr algn="ctr"/>
              <a:r>
                <a:rPr lang="en-GB" sz="3400" dirty="0">
                  <a:solidFill>
                    <a:srgbClr val="0070C0"/>
                  </a:solidFill>
                </a:rPr>
                <a:t>point on sphere:</a:t>
              </a:r>
              <a:endParaRPr lang="en-CA" sz="3400" dirty="0">
                <a:solidFill>
                  <a:srgbClr val="0070C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691FFFC-E8D0-F7E0-A0B7-723C8DAC27C1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4434115" y="1388656"/>
              <a:ext cx="666276" cy="106815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9850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06">
        <p:fade/>
      </p:transition>
    </mc:Choice>
    <mc:Fallback xmlns="">
      <p:transition spd="med" advTm="74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07EEC-19C1-B9D0-37E8-0A1CD177D500}"/>
                  </a:ext>
                </a:extLst>
              </p:cNvPr>
              <p:cNvSpPr txBox="1"/>
              <p:nvPr/>
            </p:nvSpPr>
            <p:spPr>
              <a:xfrm>
                <a:off x="202179" y="1198996"/>
                <a:ext cx="11744015" cy="5352556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4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4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den>
                    </m:f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4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60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07EEC-19C1-B9D0-37E8-0A1CD177D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79" y="1198996"/>
                <a:ext cx="11744015" cy="5352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0A248D0-BFEC-A86F-A640-59D3AF304155}"/>
              </a:ext>
            </a:extLst>
          </p:cNvPr>
          <p:cNvSpPr txBox="1"/>
          <p:nvPr/>
        </p:nvSpPr>
        <p:spPr>
          <a:xfrm>
            <a:off x="45640" y="38100"/>
            <a:ext cx="28345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Spinor: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DEC01D-FCAD-541F-5AA0-D99600804F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8800" y="2237760"/>
              <a:ext cx="8797680" cy="3953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DEC01D-FCAD-541F-5AA0-D99600804F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9440" y="2228400"/>
                <a:ext cx="8816400" cy="3971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0423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89"/>
    </mc:Choice>
    <mc:Fallback xmlns="">
      <p:transition spd="slow" advTm="27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37FDF2-B38C-F41A-CB0F-29437A3F73F4}"/>
              </a:ext>
            </a:extLst>
          </p:cNvPr>
          <p:cNvGrpSpPr/>
          <p:nvPr/>
        </p:nvGrpSpPr>
        <p:grpSpPr>
          <a:xfrm>
            <a:off x="2453285" y="2862068"/>
            <a:ext cx="3804666" cy="4107041"/>
            <a:chOff x="6304508" y="1182324"/>
            <a:chExt cx="5506979" cy="594464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BF50D89-FECB-6DC0-325C-211147E26948}"/>
                </a:ext>
              </a:extLst>
            </p:cNvPr>
            <p:cNvGrpSpPr/>
            <p:nvPr/>
          </p:nvGrpSpPr>
          <p:grpSpPr>
            <a:xfrm>
              <a:off x="6825827" y="1182324"/>
              <a:ext cx="4452198" cy="5944644"/>
              <a:chOff x="6737475" y="1182324"/>
              <a:chExt cx="4452198" cy="594464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465240-5B0F-B547-F320-7889E7E23A93}"/>
                  </a:ext>
                </a:extLst>
              </p:cNvPr>
              <p:cNvSpPr/>
              <p:nvPr/>
            </p:nvSpPr>
            <p:spPr>
              <a:xfrm>
                <a:off x="6737475" y="1841188"/>
                <a:ext cx="4440055" cy="444005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31F976-8D78-ACD6-CD97-581E907A3CF1}"/>
                  </a:ext>
                </a:extLst>
              </p:cNvPr>
              <p:cNvSpPr/>
              <p:nvPr/>
            </p:nvSpPr>
            <p:spPr>
              <a:xfrm>
                <a:off x="6749618" y="3112281"/>
                <a:ext cx="4440055" cy="189787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13E8D937-872E-972A-DF92-1945CC632389}"/>
                  </a:ext>
                </a:extLst>
              </p:cNvPr>
              <p:cNvSpPr/>
              <p:nvPr/>
            </p:nvSpPr>
            <p:spPr>
              <a:xfrm>
                <a:off x="8255947" y="1818077"/>
                <a:ext cx="1395057" cy="4505511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31494CE-7CD6-54BB-3B95-466CBBBCEA72}"/>
                  </a:ext>
                </a:extLst>
              </p:cNvPr>
              <p:cNvSpPr/>
              <p:nvPr/>
            </p:nvSpPr>
            <p:spPr>
              <a:xfrm rot="10800000">
                <a:off x="8271310" y="1821910"/>
                <a:ext cx="1395057" cy="4505511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4A72A1-8EB5-285E-3637-8FFF1AAB6619}"/>
                      </a:ext>
                    </a:extLst>
                  </p:cNvPr>
                  <p:cNvSpPr txBox="1"/>
                  <p:nvPr/>
                </p:nvSpPr>
                <p:spPr>
                  <a:xfrm>
                    <a:off x="8507099" y="1182324"/>
                    <a:ext cx="1066924" cy="144392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4A72A1-8EB5-285E-3637-8FFF1AAB66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7099" y="1182324"/>
                    <a:ext cx="1066924" cy="144392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FED080D-E85B-F80C-A50D-85967981EEEA}"/>
                      </a:ext>
                    </a:extLst>
                  </p:cNvPr>
                  <p:cNvSpPr txBox="1"/>
                  <p:nvPr/>
                </p:nvSpPr>
                <p:spPr>
                  <a:xfrm>
                    <a:off x="8473285" y="5683042"/>
                    <a:ext cx="1066924" cy="144392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FED080D-E85B-F80C-A50D-85967981EE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3285" y="5683042"/>
                    <a:ext cx="1066924" cy="14439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C9BD976-3CE9-2AFB-5075-8D56BEAE0A9B}"/>
                      </a:ext>
                    </a:extLst>
                  </p:cNvPr>
                  <p:cNvSpPr txBox="1"/>
                  <p:nvPr/>
                </p:nvSpPr>
                <p:spPr>
                  <a:xfrm>
                    <a:off x="7737847" y="2453417"/>
                    <a:ext cx="1066924" cy="145088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C9BD976-3CE9-2AFB-5075-8D56BEAE0A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7847" y="2453417"/>
                    <a:ext cx="1066924" cy="145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5157BF9C-5924-E69C-3526-D5C0995A217A}"/>
                    </a:ext>
                  </a:extLst>
                </p:cNvPr>
                <p:cNvSpPr txBox="1"/>
                <p:nvPr/>
              </p:nvSpPr>
              <p:spPr>
                <a:xfrm>
                  <a:off x="9182717" y="4309629"/>
                  <a:ext cx="1066924" cy="144392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5157BF9C-5924-E69C-3526-D5C0995A2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717" y="4309629"/>
                  <a:ext cx="1066924" cy="14439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61294AC-3064-BD97-D857-4976FFCA275B}"/>
                    </a:ext>
                  </a:extLst>
                </p:cNvPr>
                <p:cNvSpPr txBox="1"/>
                <p:nvPr/>
              </p:nvSpPr>
              <p:spPr>
                <a:xfrm>
                  <a:off x="10744563" y="3414042"/>
                  <a:ext cx="1066924" cy="144392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61294AC-3064-BD97-D857-4976FFCA2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4563" y="3414042"/>
                  <a:ext cx="1066924" cy="14439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73F2971-3D75-1FC0-B17C-FD5136E35190}"/>
                    </a:ext>
                  </a:extLst>
                </p:cNvPr>
                <p:cNvSpPr txBox="1"/>
                <p:nvPr/>
              </p:nvSpPr>
              <p:spPr>
                <a:xfrm>
                  <a:off x="6304508" y="3320795"/>
                  <a:ext cx="998656" cy="144392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73F2971-3D75-1FC0-B17C-FD5136E35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4508" y="3320795"/>
                  <a:ext cx="998656" cy="14439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47B4DEE-EE35-E848-B97F-E0B73065B27A}"/>
              </a:ext>
            </a:extLst>
          </p:cNvPr>
          <p:cNvGrpSpPr/>
          <p:nvPr/>
        </p:nvGrpSpPr>
        <p:grpSpPr>
          <a:xfrm>
            <a:off x="8688734" y="2883175"/>
            <a:ext cx="3651224" cy="3832734"/>
            <a:chOff x="314972" y="1332224"/>
            <a:chExt cx="5284879" cy="554760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513F4DE-229A-2450-BADB-E75836F05487}"/>
                </a:ext>
              </a:extLst>
            </p:cNvPr>
            <p:cNvSpPr/>
            <p:nvPr/>
          </p:nvSpPr>
          <p:spPr>
            <a:xfrm>
              <a:off x="625091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A881A31-F6B6-E096-0AF5-65E6AD3D1F77}"/>
                </a:ext>
              </a:extLst>
            </p:cNvPr>
            <p:cNvSpPr/>
            <p:nvPr/>
          </p:nvSpPr>
          <p:spPr>
            <a:xfrm>
              <a:off x="637234" y="3112281"/>
              <a:ext cx="4440055" cy="189787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E44A31A9-9C29-F703-6536-8E3559128BD2}"/>
                </a:ext>
              </a:extLst>
            </p:cNvPr>
            <p:cNvSpPr/>
            <p:nvPr/>
          </p:nvSpPr>
          <p:spPr>
            <a:xfrm>
              <a:off x="2143563" y="1818077"/>
              <a:ext cx="1395057" cy="4505511"/>
            </a:xfrm>
            <a:prstGeom prst="arc">
              <a:avLst>
                <a:gd name="adj1" fmla="val 16200000"/>
                <a:gd name="adj2" fmla="val 54192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F3B5DEDE-B62E-D65F-37C0-8BE7217007C0}"/>
                </a:ext>
              </a:extLst>
            </p:cNvPr>
            <p:cNvSpPr/>
            <p:nvPr/>
          </p:nvSpPr>
          <p:spPr>
            <a:xfrm rot="10800000">
              <a:off x="2158926" y="1821910"/>
              <a:ext cx="1395057" cy="4505511"/>
            </a:xfrm>
            <a:prstGeom prst="arc">
              <a:avLst>
                <a:gd name="adj1" fmla="val 16200000"/>
                <a:gd name="adj2" fmla="val 5419235"/>
              </a:avLst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C112575-8C05-8F26-10CF-2DFC72294E98}"/>
                    </a:ext>
                  </a:extLst>
                </p:cNvPr>
                <p:cNvSpPr txBox="1"/>
                <p:nvPr/>
              </p:nvSpPr>
              <p:spPr>
                <a:xfrm>
                  <a:off x="1953089" y="1332224"/>
                  <a:ext cx="1693421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C112575-8C05-8F26-10CF-2DFC72294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089" y="1332224"/>
                  <a:ext cx="1693421" cy="10468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AA1D3C7-32F9-DEC7-CF57-36D306A54A21}"/>
                    </a:ext>
                  </a:extLst>
                </p:cNvPr>
                <p:cNvSpPr txBox="1"/>
                <p:nvPr/>
              </p:nvSpPr>
              <p:spPr>
                <a:xfrm>
                  <a:off x="1953089" y="5832942"/>
                  <a:ext cx="1726544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AA1D3C7-32F9-DEC7-CF57-36D306A54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089" y="5832942"/>
                  <a:ext cx="1726544" cy="10468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BB77BF9-DC43-3D19-166F-CAC370C06CD7}"/>
                    </a:ext>
                  </a:extLst>
                </p:cNvPr>
                <p:cNvSpPr txBox="1"/>
                <p:nvPr/>
              </p:nvSpPr>
              <p:spPr>
                <a:xfrm>
                  <a:off x="2503488" y="4582542"/>
                  <a:ext cx="1726543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BB77BF9-DC43-3D19-166F-CAC370C06C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488" y="4582542"/>
                  <a:ext cx="1726543" cy="1046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07EF2F8-9F69-E008-7B0F-C5BAB455C25C}"/>
                    </a:ext>
                  </a:extLst>
                </p:cNvPr>
                <p:cNvSpPr txBox="1"/>
                <p:nvPr/>
              </p:nvSpPr>
              <p:spPr>
                <a:xfrm>
                  <a:off x="1449733" y="2669711"/>
                  <a:ext cx="1815090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07EF2F8-9F69-E008-7B0F-C5BAB455C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33" y="2669711"/>
                  <a:ext cx="1815090" cy="10468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11A2D1C-B40C-A791-4DB1-F4D7204911D4}"/>
                    </a:ext>
                  </a:extLst>
                </p:cNvPr>
                <p:cNvSpPr txBox="1"/>
                <p:nvPr/>
              </p:nvSpPr>
              <p:spPr>
                <a:xfrm>
                  <a:off x="3759862" y="3563941"/>
                  <a:ext cx="1839989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11A2D1C-B40C-A791-4DB1-F4D720491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9862" y="3563941"/>
                  <a:ext cx="1839989" cy="10468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F312595-0935-FF99-9C6D-7622CC171BBA}"/>
                    </a:ext>
                  </a:extLst>
                </p:cNvPr>
                <p:cNvSpPr txBox="1"/>
                <p:nvPr/>
              </p:nvSpPr>
              <p:spPr>
                <a:xfrm>
                  <a:off x="314972" y="3470694"/>
                  <a:ext cx="1327643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F312595-0935-FF99-9C6D-7622CC171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72" y="3470694"/>
                  <a:ext cx="1327643" cy="1046888"/>
                </a:xfrm>
                <a:prstGeom prst="rect">
                  <a:avLst/>
                </a:prstGeom>
                <a:blipFill>
                  <a:blip r:embed="rId14"/>
                  <a:stretch>
                    <a:fillRect r="-6623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7DF582-9BF2-38F4-A0E3-C5B32CD7A7E0}"/>
              </a:ext>
            </a:extLst>
          </p:cNvPr>
          <p:cNvGrpSpPr/>
          <p:nvPr/>
        </p:nvGrpSpPr>
        <p:grpSpPr>
          <a:xfrm>
            <a:off x="12721062" y="1065093"/>
            <a:ext cx="1322272" cy="2526450"/>
            <a:chOff x="4682652" y="1065093"/>
            <a:chExt cx="1322272" cy="2526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7B60DF2-FB76-7F64-85A1-CA2C5F0F0685}"/>
                    </a:ext>
                  </a:extLst>
                </p:cNvPr>
                <p:cNvSpPr txBox="1"/>
                <p:nvPr/>
              </p:nvSpPr>
              <p:spPr>
                <a:xfrm>
                  <a:off x="4793295" y="1065093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7B60DF2-FB76-7F64-85A1-CA2C5F0F0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3295" y="1065093"/>
                  <a:ext cx="568668" cy="8309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3807E38-76C8-49AD-B350-5DD3FD546525}"/>
                </a:ext>
              </a:extLst>
            </p:cNvPr>
            <p:cNvGrpSpPr/>
            <p:nvPr/>
          </p:nvGrpSpPr>
          <p:grpSpPr>
            <a:xfrm>
              <a:off x="4682652" y="1426413"/>
              <a:ext cx="1126052" cy="1749632"/>
              <a:chOff x="4515325" y="1169977"/>
              <a:chExt cx="1126052" cy="1749632"/>
            </a:xfrm>
          </p:grpSpPr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6848FE49-99FA-BF70-0929-4171404894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5325" y="2233139"/>
                <a:ext cx="568668" cy="686470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3508EFD-6D7B-3554-6C33-429681F015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6486" y="1169977"/>
                <a:ext cx="13736" cy="1123622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35893822-2633-00F7-41B6-8B92F66A6AA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072698" y="1699299"/>
                <a:ext cx="13736" cy="1123622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EF5BD9-2679-5D61-FB60-20FCFD37142C}"/>
                    </a:ext>
                  </a:extLst>
                </p:cNvPr>
                <p:cNvSpPr txBox="1"/>
                <p:nvPr/>
              </p:nvSpPr>
              <p:spPr>
                <a:xfrm>
                  <a:off x="5186710" y="2760546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EF5BD9-2679-5D61-FB60-20FCFD371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710" y="2760546"/>
                  <a:ext cx="568668" cy="83099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79352CF-198E-95AE-EC04-388BC184E7F3}"/>
                    </a:ext>
                  </a:extLst>
                </p:cNvPr>
                <p:cNvSpPr txBox="1"/>
                <p:nvPr/>
              </p:nvSpPr>
              <p:spPr>
                <a:xfrm>
                  <a:off x="5436256" y="1622420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79352CF-198E-95AE-EC04-388BC184E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256" y="1622420"/>
                  <a:ext cx="568668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B003521-845E-8D5B-20F5-FF254C487694}"/>
              </a:ext>
            </a:extLst>
          </p:cNvPr>
          <p:cNvCxnSpPr/>
          <p:nvPr/>
        </p:nvCxnSpPr>
        <p:spPr>
          <a:xfrm>
            <a:off x="6119873" y="0"/>
            <a:ext cx="0" cy="6891081"/>
          </a:xfrm>
          <a:prstGeom prst="line">
            <a:avLst/>
          </a:prstGeom>
          <a:ln w="952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A54BFB-530A-BC11-D4B0-EA96294AD598}"/>
              </a:ext>
            </a:extLst>
          </p:cNvPr>
          <p:cNvGrpSpPr/>
          <p:nvPr/>
        </p:nvGrpSpPr>
        <p:grpSpPr>
          <a:xfrm>
            <a:off x="194468" y="-14028"/>
            <a:ext cx="5547259" cy="2921743"/>
            <a:chOff x="194468" y="-14028"/>
            <a:chExt cx="5547259" cy="29217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8C259B-547F-8878-315E-C33A35620B2E}"/>
                </a:ext>
              </a:extLst>
            </p:cNvPr>
            <p:cNvGrpSpPr/>
            <p:nvPr/>
          </p:nvGrpSpPr>
          <p:grpSpPr>
            <a:xfrm>
              <a:off x="2420047" y="-14028"/>
              <a:ext cx="3321680" cy="2863362"/>
              <a:chOff x="-5469068" y="-1641533"/>
              <a:chExt cx="5238314" cy="45155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123C73A-8558-779A-04A7-BC9C115F70C6}"/>
                  </a:ext>
                </a:extLst>
              </p:cNvPr>
              <p:cNvGrpSpPr/>
              <p:nvPr/>
            </p:nvGrpSpPr>
            <p:grpSpPr>
              <a:xfrm>
                <a:off x="-5469068" y="-1641533"/>
                <a:ext cx="5238314" cy="4515543"/>
                <a:chOff x="100861" y="2043471"/>
                <a:chExt cx="5238314" cy="4515543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7EDE629A-643F-02F0-FE1E-3D00ACC47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61" y="3977038"/>
                  <a:ext cx="3480365" cy="0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2732663-B2E3-3FF7-B1B7-61A0A35F0A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02944" y="2232312"/>
                  <a:ext cx="0" cy="3246809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F288FF6-2B80-3A9B-79B4-6A86E8036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6735" y="2792228"/>
                      <a:ext cx="709358" cy="830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F288FF6-2B80-3A9B-79B4-6A86E8036E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16735" y="2792228"/>
                      <a:ext cx="709358" cy="83099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186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0E24D093-DA98-5199-8849-56FFD94CD1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27149" y="2043471"/>
                      <a:ext cx="679289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0E24D093-DA98-5199-8849-56FFD94CD1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27149" y="2043471"/>
                      <a:ext cx="679289" cy="83099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430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02C6EA7-D9F7-F2B2-B422-E10FA286F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221" y="3541713"/>
                  <a:ext cx="3752068" cy="3017301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742F6C3-CD25-C59A-0FFB-EF0E8A535D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6372" y="5104166"/>
                      <a:ext cx="632803" cy="830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742F6C3-CD25-C59A-0FFB-EF0E8A535D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6372" y="5104166"/>
                      <a:ext cx="632803" cy="830998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b="-172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7" name="3D Model 26">
                    <a:extLst>
                      <a:ext uri="{FF2B5EF4-FFF2-40B4-BE49-F238E27FC236}">
                        <a16:creationId xmlns:a16="http://schemas.microsoft.com/office/drawing/2014/main" id="{88857A64-3797-4F19-B1D6-EC714F9ABEBF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-4913956" y="-811264"/>
                  <a:ext cx="3542206" cy="3580294"/>
                </p:xfrm>
                <a:graphic>
                  <a:graphicData uri="http://schemas.microsoft.com/office/drawing/2017/model3d">
                    <am3d:model3d r:embed="rId21">
                      <am3d:spPr>
                        <a:xfrm>
                          <a:off x="0" y="0"/>
                          <a:ext cx="3542206" cy="3580294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944996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191065" d="1000000"/>
                        <am3d:preTrans dx="970408" dy="-106809" dz="-922626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1300000" ay="-2400001" az="-2400001"/>
                        <am3d:postTrans dx="0" dy="0" dz="0"/>
                      </am3d:trans>
                      <am3d:raster rName="Office3DRenderer" rVer="16.0.8326">
                        <am3d:blip r:embed="rId22"/>
                      </am3d:raster>
                      <am3d:objViewport viewportSz="302640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7" name="3D Model 26">
                    <a:extLst>
                      <a:ext uri="{FF2B5EF4-FFF2-40B4-BE49-F238E27FC236}">
                        <a16:creationId xmlns:a16="http://schemas.microsoft.com/office/drawing/2014/main" id="{88857A64-3797-4F19-B1D6-EC714F9ABEB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772050" y="512456"/>
                    <a:ext cx="2246157" cy="2270309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7FDBD4-5B12-5862-07BC-669D0E33956F}"/>
                </a:ext>
              </a:extLst>
            </p:cNvPr>
            <p:cNvSpPr txBox="1"/>
            <p:nvPr/>
          </p:nvSpPr>
          <p:spPr>
            <a:xfrm>
              <a:off x="194468" y="599391"/>
              <a:ext cx="33784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/>
                <a:t>Light</a:t>
              </a:r>
            </a:p>
            <a:p>
              <a:r>
                <a:rPr lang="en-CA" sz="4800" dirty="0"/>
                <a:t>Wave Polarizations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E8759A-C0D6-ECA5-4F6A-15438B0ED82C}"/>
              </a:ext>
            </a:extLst>
          </p:cNvPr>
          <p:cNvGrpSpPr/>
          <p:nvPr/>
        </p:nvGrpSpPr>
        <p:grpSpPr>
          <a:xfrm>
            <a:off x="6236985" y="172520"/>
            <a:ext cx="5662873" cy="2793055"/>
            <a:chOff x="6236985" y="172520"/>
            <a:chExt cx="5662873" cy="279305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C1C82F4-41E0-F4FC-A571-0963BDBB0C3A}"/>
                </a:ext>
              </a:extLst>
            </p:cNvPr>
            <p:cNvGrpSpPr/>
            <p:nvPr/>
          </p:nvGrpSpPr>
          <p:grpSpPr>
            <a:xfrm>
              <a:off x="8401407" y="413403"/>
              <a:ext cx="3498451" cy="2552172"/>
              <a:chOff x="3442414" y="-2565810"/>
              <a:chExt cx="3498451" cy="255217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C2E4CD2-4D2D-E795-ECCF-FAC9C3B3F785}"/>
                  </a:ext>
                </a:extLst>
              </p:cNvPr>
              <p:cNvGrpSpPr/>
              <p:nvPr/>
            </p:nvGrpSpPr>
            <p:grpSpPr>
              <a:xfrm>
                <a:off x="3442414" y="-2343039"/>
                <a:ext cx="1918428" cy="2026493"/>
                <a:chOff x="4181895" y="1689113"/>
                <a:chExt cx="2894451" cy="3057494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F1E266C7-E787-DA85-F32A-279A1B47B72C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4181895" y="1689113"/>
                    <a:ext cx="2894451" cy="3057494"/>
                  </p:xfrm>
                  <a:graphic>
                    <a:graphicData uri="http://schemas.microsoft.com/office/drawing/2017/model3d">
                      <am3d:model3d r:embed="rId23">
                        <am3d:spPr>
                          <a:xfrm>
                            <a:off x="0" y="0"/>
                            <a:ext cx="2894451" cy="3057494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6787090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9999997" d="1000000"/>
                          <am3d:preTrans dx="24942584" dy="1044079" dz="-72004385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017584" ay="-3618176" az="-10117464"/>
                          <am3d:postTrans dx="0" dy="0" dz="0"/>
                        </am3d:trans>
                        <am3d:raster rName="Office3DRenderer" rVer="16.0.8326">
                          <am3d:blip r:embed="rId24"/>
                        </am3d:raster>
                        <am3d:objViewport viewportSz="2509893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F1E266C7-E787-DA85-F32A-279A1B47B72C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401407" y="636174"/>
                      <a:ext cx="1918428" cy="2026493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DB09784-99C9-84B7-08A2-F25E6B886454}"/>
                    </a:ext>
                  </a:extLst>
                </p:cNvPr>
                <p:cNvSpPr txBox="1"/>
                <p:nvPr/>
              </p:nvSpPr>
              <p:spPr>
                <a:xfrm>
                  <a:off x="5114583" y="2051327"/>
                  <a:ext cx="42030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S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C325CE-91D0-282C-223C-D0ECB59861DC}"/>
                    </a:ext>
                  </a:extLst>
                </p:cNvPr>
                <p:cNvSpPr txBox="1"/>
                <p:nvPr/>
              </p:nvSpPr>
              <p:spPr>
                <a:xfrm>
                  <a:off x="5114583" y="3636355"/>
                  <a:ext cx="5164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N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7EEC849-AFC4-4750-3A26-A1212078326E}"/>
                  </a:ext>
                </a:extLst>
              </p:cNvPr>
              <p:cNvGrpSpPr/>
              <p:nvPr/>
            </p:nvGrpSpPr>
            <p:grpSpPr>
              <a:xfrm>
                <a:off x="4711074" y="-1961352"/>
                <a:ext cx="1384926" cy="1473705"/>
                <a:chOff x="4711074" y="-1961352"/>
                <a:chExt cx="3117924" cy="1473705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7AFBB4C7-926A-910A-40C3-0B9379F62703}"/>
                    </a:ext>
                  </a:extLst>
                </p:cNvPr>
                <p:cNvSpPr/>
                <p:nvPr/>
              </p:nvSpPr>
              <p:spPr>
                <a:xfrm>
                  <a:off x="4711074" y="-1961352"/>
                  <a:ext cx="3117924" cy="734375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699F9185-9F61-9CC9-98CF-131E6C0B46F1}"/>
                    </a:ext>
                  </a:extLst>
                </p:cNvPr>
                <p:cNvSpPr/>
                <p:nvPr/>
              </p:nvSpPr>
              <p:spPr>
                <a:xfrm flipV="1">
                  <a:off x="4711074" y="-1222022"/>
                  <a:ext cx="3117924" cy="734375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5DF1EDC-6DCA-EBC2-BCC4-36FBD019116A}"/>
                      </a:ext>
                    </a:extLst>
                  </p:cNvPr>
                  <p:cNvSpPr txBox="1"/>
                  <p:nvPr/>
                </p:nvSpPr>
                <p:spPr>
                  <a:xfrm>
                    <a:off x="6135349" y="-2565810"/>
                    <a:ext cx="805516" cy="101566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5DF1EDC-6DCA-EBC2-BCC4-36FBD0191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5349" y="-2565810"/>
                    <a:ext cx="805516" cy="101566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15152"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1BF7D52-B115-6B87-C355-8ADA5363B5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35349" y="-1029301"/>
                    <a:ext cx="805516" cy="101566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1BF7D52-B115-6B87-C355-8ADA5363B5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5349" y="-1029301"/>
                    <a:ext cx="805516" cy="101566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15152"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F3AF7A-34E5-82D4-4CDC-D8192AB9C913}"/>
                </a:ext>
              </a:extLst>
            </p:cNvPr>
            <p:cNvSpPr txBox="1"/>
            <p:nvPr/>
          </p:nvSpPr>
          <p:spPr>
            <a:xfrm>
              <a:off x="6236985" y="172520"/>
              <a:ext cx="33784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/>
                <a:t>Quantum</a:t>
              </a:r>
              <a:br>
                <a:rPr lang="en-CA" sz="4800" dirty="0"/>
              </a:br>
              <a:r>
                <a:rPr lang="en-CA" sz="4800" dirty="0"/>
                <a:t>Spin</a:t>
              </a:r>
              <a:br>
                <a:rPr lang="en-CA" sz="4800" dirty="0"/>
              </a:br>
              <a:r>
                <a:rPr lang="en-CA" sz="4800" dirty="0"/>
                <a:t>States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C9223-2F51-7907-302B-289CFC6D5F88}"/>
                  </a:ext>
                </a:extLst>
              </p:cNvPr>
              <p:cNvSpPr txBox="1"/>
              <p:nvPr/>
            </p:nvSpPr>
            <p:spPr>
              <a:xfrm>
                <a:off x="-80075" y="3254139"/>
                <a:ext cx="2891304" cy="1941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54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C9223-2F51-7907-302B-289CFC6D5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075" y="3254139"/>
                <a:ext cx="2891304" cy="19415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302512-1217-0170-3BD5-9E2601AF81C8}"/>
                  </a:ext>
                </a:extLst>
              </p:cNvPr>
              <p:cNvSpPr txBox="1"/>
              <p:nvPr/>
            </p:nvSpPr>
            <p:spPr>
              <a:xfrm>
                <a:off x="6035273" y="3232160"/>
                <a:ext cx="2891304" cy="1941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5400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302512-1217-0170-3BD5-9E2601AF8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73" y="3232160"/>
                <a:ext cx="2891304" cy="194155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AD8A2D4-AE49-C98D-B804-C23FD36F0DFC}"/>
              </a:ext>
            </a:extLst>
          </p:cNvPr>
          <p:cNvGrpSpPr/>
          <p:nvPr/>
        </p:nvGrpSpPr>
        <p:grpSpPr>
          <a:xfrm>
            <a:off x="625827" y="3826160"/>
            <a:ext cx="3013344" cy="2607033"/>
            <a:chOff x="625827" y="3826160"/>
            <a:chExt cx="3013344" cy="2607033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FCD1C58D-3FDA-E2F9-B16E-9F04BD5B613F}"/>
                </a:ext>
              </a:extLst>
            </p:cNvPr>
            <p:cNvSpPr/>
            <p:nvPr/>
          </p:nvSpPr>
          <p:spPr>
            <a:xfrm rot="9900000">
              <a:off x="1262126" y="3826160"/>
              <a:ext cx="2377045" cy="2377045"/>
            </a:xfrm>
            <a:prstGeom prst="arc">
              <a:avLst>
                <a:gd name="adj1" fmla="val 15032298"/>
                <a:gd name="adj2" fmla="val 0"/>
              </a:avLst>
            </a:prstGeom>
            <a:ln w="76200">
              <a:solidFill>
                <a:srgbClr val="7030A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7ECA9A-9760-3F9C-A541-AD7D3BC7A42A}"/>
                    </a:ext>
                  </a:extLst>
                </p:cNvPr>
                <p:cNvSpPr txBox="1"/>
                <p:nvPr/>
              </p:nvSpPr>
              <p:spPr>
                <a:xfrm>
                  <a:off x="625827" y="5509863"/>
                  <a:ext cx="2157065" cy="92333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159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7ECA9A-9760-3F9C-A541-AD7D3BC7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827" y="5509863"/>
                  <a:ext cx="2157065" cy="92333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effectLst>
                  <a:softEdge rad="2159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4D748A-BD64-FB41-A6E4-18002847724A}"/>
              </a:ext>
            </a:extLst>
          </p:cNvPr>
          <p:cNvGrpSpPr/>
          <p:nvPr/>
        </p:nvGrpSpPr>
        <p:grpSpPr>
          <a:xfrm>
            <a:off x="6711467" y="3819725"/>
            <a:ext cx="3013344" cy="2607033"/>
            <a:chOff x="625827" y="3826160"/>
            <a:chExt cx="3013344" cy="2607033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C1B9FF3F-4C0B-ABA4-F6B7-74DA1168973E}"/>
                </a:ext>
              </a:extLst>
            </p:cNvPr>
            <p:cNvSpPr/>
            <p:nvPr/>
          </p:nvSpPr>
          <p:spPr>
            <a:xfrm rot="9900000">
              <a:off x="1262126" y="3826160"/>
              <a:ext cx="2377045" cy="2377045"/>
            </a:xfrm>
            <a:prstGeom prst="arc">
              <a:avLst>
                <a:gd name="adj1" fmla="val 15032298"/>
                <a:gd name="adj2" fmla="val 0"/>
              </a:avLst>
            </a:prstGeom>
            <a:ln w="76200">
              <a:solidFill>
                <a:srgbClr val="7030A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087FE8B-6A53-08C5-11D2-EB7590518243}"/>
                    </a:ext>
                  </a:extLst>
                </p:cNvPr>
                <p:cNvSpPr txBox="1"/>
                <p:nvPr/>
              </p:nvSpPr>
              <p:spPr>
                <a:xfrm>
                  <a:off x="625827" y="5509863"/>
                  <a:ext cx="2157065" cy="92333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159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087FE8B-6A53-08C5-11D2-EB7590518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827" y="5509863"/>
                  <a:ext cx="2157065" cy="92333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effectLst>
                  <a:softEdge rad="2159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2336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91">
        <p:fade/>
      </p:transition>
    </mc:Choice>
    <mc:Fallback xmlns="">
      <p:transition spd="med" advTm="193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07EEC-19C1-B9D0-37E8-0A1CD177D500}"/>
                  </a:ext>
                </a:extLst>
              </p:cNvPr>
              <p:cNvSpPr txBox="1"/>
              <p:nvPr/>
            </p:nvSpPr>
            <p:spPr>
              <a:xfrm>
                <a:off x="0" y="6296"/>
                <a:ext cx="12338164" cy="1152367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6000" i="1">
                                          <a:solidFill>
                                            <a:srgbClr val="FF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FF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solidFill>
                                            <a:srgbClr val="FF5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6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07EEC-19C1-B9D0-37E8-0A1CD177D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96"/>
                <a:ext cx="12338164" cy="11523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473A4C-DB38-9E60-8F8F-A1BB45495EFF}"/>
                  </a:ext>
                </a:extLst>
              </p:cNvPr>
              <p:cNvSpPr txBox="1"/>
              <p:nvPr/>
            </p:nvSpPr>
            <p:spPr>
              <a:xfrm>
                <a:off x="731668" y="1554851"/>
                <a:ext cx="5437414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GB" sz="6000" b="0" dirty="0">
                    <a:solidFill>
                      <a:schemeClr val="tx1"/>
                    </a:solidFill>
                  </a:rPr>
                  <a:t>Take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473A4C-DB38-9E60-8F8F-A1BB45495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68" y="1554851"/>
                <a:ext cx="5437414" cy="1015663"/>
              </a:xfrm>
              <a:prstGeom prst="rect">
                <a:avLst/>
              </a:prstGeom>
              <a:blipFill>
                <a:blip r:embed="rId4"/>
                <a:stretch>
                  <a:fillRect l="-6347" t="-15607" b="-36416"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5A08F7-1CC3-F908-2FF4-F9385E21F7B7}"/>
                  </a:ext>
                </a:extLst>
              </p:cNvPr>
              <p:cNvSpPr txBox="1"/>
              <p:nvPr/>
            </p:nvSpPr>
            <p:spPr>
              <a:xfrm>
                <a:off x="-76200" y="2997646"/>
                <a:ext cx="12338164" cy="2887457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sSub>
                          <m:sSubPr>
                            <m:ctrlP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sSub>
                          <m:sSub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5A08F7-1CC3-F908-2FF4-F9385E21F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2997646"/>
                <a:ext cx="12338164" cy="28874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64BF37-A361-77A7-FC81-FBC6AA52E3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8800" y="1647360"/>
              <a:ext cx="5744520" cy="4403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64BF37-A361-77A7-FC81-FBC6AA52E3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9440" y="1638000"/>
                <a:ext cx="5763240" cy="442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613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691">
        <p:fade/>
      </p:transition>
    </mc:Choice>
    <mc:Fallback xmlns="">
      <p:transition spd="med" advTm="25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07EEC-19C1-B9D0-37E8-0A1CD177D500}"/>
                  </a:ext>
                </a:extLst>
              </p:cNvPr>
              <p:cNvSpPr txBox="1"/>
              <p:nvPr/>
            </p:nvSpPr>
            <p:spPr>
              <a:xfrm>
                <a:off x="133350" y="133350"/>
                <a:ext cx="11906250" cy="1336007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07EEC-19C1-B9D0-37E8-0A1CD177D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33350"/>
                <a:ext cx="11906250" cy="13360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03880B-4D3B-ABEE-DA59-97DAD4C46117}"/>
                  </a:ext>
                </a:extLst>
              </p:cNvPr>
              <p:cNvSpPr txBox="1"/>
              <p:nvPr/>
            </p:nvSpPr>
            <p:spPr>
              <a:xfrm>
                <a:off x="324477" y="2045101"/>
                <a:ext cx="5170589" cy="1750544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7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7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03880B-4D3B-ABEE-DA59-97DAD4C4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77" y="2045101"/>
                <a:ext cx="5170589" cy="1750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125EF6-73A9-EE97-862B-E56850D3209D}"/>
                  </a:ext>
                </a:extLst>
              </p:cNvPr>
              <p:cNvSpPr txBox="1"/>
              <p:nvPr/>
            </p:nvSpPr>
            <p:spPr>
              <a:xfrm>
                <a:off x="309098" y="4120514"/>
                <a:ext cx="5170589" cy="1750544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GB" sz="7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7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125EF6-73A9-EE97-862B-E56850D3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98" y="4120514"/>
                <a:ext cx="5170589" cy="1750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Partial Circle 48">
            <a:extLst>
              <a:ext uri="{FF2B5EF4-FFF2-40B4-BE49-F238E27FC236}">
                <a16:creationId xmlns:a16="http://schemas.microsoft.com/office/drawing/2014/main" id="{DEFF6AE3-7CB9-C3A1-E105-85E9923DB161}"/>
              </a:ext>
            </a:extLst>
          </p:cNvPr>
          <p:cNvSpPr/>
          <p:nvPr/>
        </p:nvSpPr>
        <p:spPr>
          <a:xfrm flipH="1">
            <a:off x="3793637" y="2460172"/>
            <a:ext cx="6789885" cy="6789882"/>
          </a:xfrm>
          <a:prstGeom prst="pie">
            <a:avLst>
              <a:gd name="adj1" fmla="val 13289200"/>
              <a:gd name="adj2" fmla="val 16223676"/>
            </a:avLst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622BFE8-2573-458D-D093-863262EE6C95}"/>
              </a:ext>
            </a:extLst>
          </p:cNvPr>
          <p:cNvGrpSpPr/>
          <p:nvPr/>
        </p:nvGrpSpPr>
        <p:grpSpPr>
          <a:xfrm>
            <a:off x="7135916" y="1638620"/>
            <a:ext cx="4538507" cy="4674612"/>
            <a:chOff x="7333319" y="1345525"/>
            <a:chExt cx="4538507" cy="467461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F174089-ED6E-D3FA-65D6-0640551E70E4}"/>
                </a:ext>
              </a:extLst>
            </p:cNvPr>
            <p:cNvCxnSpPr/>
            <p:nvPr/>
          </p:nvCxnSpPr>
          <p:spPr>
            <a:xfrm flipV="1">
              <a:off x="7405032" y="3260624"/>
              <a:ext cx="2471756" cy="2263294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1EBFC08-B675-AFE3-C12E-1FED20BBF6D7}"/>
                </a:ext>
              </a:extLst>
            </p:cNvPr>
            <p:cNvCxnSpPr/>
            <p:nvPr/>
          </p:nvCxnSpPr>
          <p:spPr>
            <a:xfrm>
              <a:off x="7416064" y="3260291"/>
              <a:ext cx="0" cy="2263627"/>
            </a:xfrm>
            <a:prstGeom prst="line">
              <a:avLst/>
            </a:prstGeom>
            <a:ln w="381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B4CED7-CDA8-704B-40E5-1BFA72218EB6}"/>
                </a:ext>
              </a:extLst>
            </p:cNvPr>
            <p:cNvCxnSpPr>
              <a:cxnSpLocks/>
            </p:cNvCxnSpPr>
            <p:nvPr/>
          </p:nvCxnSpPr>
          <p:spPr>
            <a:xfrm>
              <a:off x="7434812" y="3253510"/>
              <a:ext cx="2412196" cy="333"/>
            </a:xfrm>
            <a:prstGeom prst="line">
              <a:avLst/>
            </a:prstGeom>
            <a:ln w="38100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FAC52CA-AE4A-1354-6BAC-31975CF03F67}"/>
                </a:ext>
              </a:extLst>
            </p:cNvPr>
            <p:cNvCxnSpPr/>
            <p:nvPr/>
          </p:nvCxnSpPr>
          <p:spPr>
            <a:xfrm>
              <a:off x="7333319" y="5590794"/>
              <a:ext cx="3796894" cy="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970682C-2376-F1BF-4CAD-6694B25AB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353" y="1811749"/>
              <a:ext cx="0" cy="37790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1B718E7-166C-CEEA-359D-34B492A64030}"/>
                    </a:ext>
                  </a:extLst>
                </p:cNvPr>
                <p:cNvSpPr txBox="1"/>
                <p:nvPr/>
              </p:nvSpPr>
              <p:spPr>
                <a:xfrm>
                  <a:off x="11051125" y="5189140"/>
                  <a:ext cx="82070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1B718E7-166C-CEEA-359D-34B492A64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125" y="5189140"/>
                  <a:ext cx="820701" cy="830997"/>
                </a:xfrm>
                <a:prstGeom prst="rect">
                  <a:avLst/>
                </a:prstGeom>
                <a:blipFill>
                  <a:blip r:embed="rId6"/>
                  <a:stretch>
                    <a:fillRect r="-2444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5C8FFB3-5668-C4BE-2403-2A40A8080DA5}"/>
                    </a:ext>
                  </a:extLst>
                </p:cNvPr>
                <p:cNvSpPr txBox="1"/>
                <p:nvPr/>
              </p:nvSpPr>
              <p:spPr>
                <a:xfrm>
                  <a:off x="7411372" y="1345525"/>
                  <a:ext cx="82070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5C8FFB3-5668-C4BE-2403-2A40A8080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372" y="1345525"/>
                  <a:ext cx="820701" cy="830997"/>
                </a:xfrm>
                <a:prstGeom prst="rect">
                  <a:avLst/>
                </a:prstGeom>
                <a:blipFill>
                  <a:blip r:embed="rId7"/>
                  <a:stretch>
                    <a:fillRect r="-229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6C39564-0D57-79BB-3A51-456E6674D20D}"/>
                    </a:ext>
                  </a:extLst>
                </p:cNvPr>
                <p:cNvSpPr txBox="1"/>
                <p:nvPr/>
              </p:nvSpPr>
              <p:spPr>
                <a:xfrm>
                  <a:off x="9666093" y="2367753"/>
                  <a:ext cx="1464120" cy="830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6C39564-0D57-79BB-3A51-456E6674D2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6093" y="2367753"/>
                  <a:ext cx="1464120" cy="830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5CB0FA-B0F5-6523-CB07-4C31E9F51DCE}"/>
              </a:ext>
            </a:extLst>
          </p:cNvPr>
          <p:cNvGrpSpPr/>
          <p:nvPr/>
        </p:nvGrpSpPr>
        <p:grpSpPr>
          <a:xfrm>
            <a:off x="5405127" y="3563910"/>
            <a:ext cx="1507005" cy="2240636"/>
            <a:chOff x="9292892" y="3283282"/>
            <a:chExt cx="1507005" cy="2240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5924A93-5F1A-1B6D-8A8E-9B715A775DEE}"/>
                    </a:ext>
                  </a:extLst>
                </p:cNvPr>
                <p:cNvSpPr txBox="1"/>
                <p:nvPr/>
              </p:nvSpPr>
              <p:spPr>
                <a:xfrm>
                  <a:off x="9292892" y="3794183"/>
                  <a:ext cx="95296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5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5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5924A93-5F1A-1B6D-8A8E-9B715A775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2892" y="3794183"/>
                  <a:ext cx="952966" cy="9233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9F80F4CD-D687-EFD8-0417-BB47443A391A}"/>
                </a:ext>
              </a:extLst>
            </p:cNvPr>
            <p:cNvSpPr/>
            <p:nvPr/>
          </p:nvSpPr>
          <p:spPr>
            <a:xfrm rot="10800000">
              <a:off x="10278819" y="3283282"/>
              <a:ext cx="521078" cy="2240636"/>
            </a:xfrm>
            <a:prstGeom prst="rightBrac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50C13A5-0B19-8A59-6AF4-15CD1CEB5440}"/>
              </a:ext>
            </a:extLst>
          </p:cNvPr>
          <p:cNvGrpSpPr/>
          <p:nvPr/>
        </p:nvGrpSpPr>
        <p:grpSpPr>
          <a:xfrm>
            <a:off x="7286764" y="2011167"/>
            <a:ext cx="2240637" cy="1403103"/>
            <a:chOff x="7468798" y="4887951"/>
            <a:chExt cx="2240637" cy="14031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2F0C8F0-44B8-7456-557C-0270389D31D5}"/>
                    </a:ext>
                  </a:extLst>
                </p:cNvPr>
                <p:cNvSpPr txBox="1"/>
                <p:nvPr/>
              </p:nvSpPr>
              <p:spPr>
                <a:xfrm>
                  <a:off x="8668618" y="4887951"/>
                  <a:ext cx="95296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5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2F0C8F0-44B8-7456-557C-0270389D3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618" y="4887951"/>
                  <a:ext cx="952966" cy="92333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ight Brace 63">
              <a:extLst>
                <a:ext uri="{FF2B5EF4-FFF2-40B4-BE49-F238E27FC236}">
                  <a16:creationId xmlns:a16="http://schemas.microsoft.com/office/drawing/2014/main" id="{F91781D3-2613-D32C-3C14-F0BAC9629CE6}"/>
                </a:ext>
              </a:extLst>
            </p:cNvPr>
            <p:cNvSpPr/>
            <p:nvPr/>
          </p:nvSpPr>
          <p:spPr>
            <a:xfrm rot="16200000">
              <a:off x="8328578" y="4910196"/>
              <a:ext cx="521078" cy="2240637"/>
            </a:xfrm>
            <a:prstGeom prst="rightBrac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1EE745-EFD8-AD6F-81DF-5268B7004847}"/>
              </a:ext>
            </a:extLst>
          </p:cNvPr>
          <p:cNvGrpSpPr/>
          <p:nvPr/>
        </p:nvGrpSpPr>
        <p:grpSpPr>
          <a:xfrm>
            <a:off x="6055154" y="3620539"/>
            <a:ext cx="2252949" cy="3354934"/>
            <a:chOff x="6252557" y="3327444"/>
            <a:chExt cx="2252949" cy="3354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249DD01-2335-33AB-DDDF-40B357E2AD74}"/>
                    </a:ext>
                  </a:extLst>
                </p:cNvPr>
                <p:cNvSpPr txBox="1"/>
                <p:nvPr/>
              </p:nvSpPr>
              <p:spPr>
                <a:xfrm>
                  <a:off x="7471798" y="3327444"/>
                  <a:ext cx="1005835" cy="10636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249DD01-2335-33AB-DDDF-40B357E2A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1798" y="3327444"/>
                  <a:ext cx="1005835" cy="10636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D585B505-5960-ACDA-1EE7-3F59C3FE1DDA}"/>
                </a:ext>
              </a:extLst>
            </p:cNvPr>
            <p:cNvSpPr/>
            <p:nvPr/>
          </p:nvSpPr>
          <p:spPr>
            <a:xfrm>
              <a:off x="6252557" y="4429434"/>
              <a:ext cx="2252949" cy="2252944"/>
            </a:xfrm>
            <a:prstGeom prst="arc">
              <a:avLst>
                <a:gd name="adj1" fmla="val 16296007"/>
                <a:gd name="adj2" fmla="val 19037040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F789E4C-A235-D237-57EF-97129B875D84}"/>
              </a:ext>
            </a:extLst>
          </p:cNvPr>
          <p:cNvGrpSpPr/>
          <p:nvPr/>
        </p:nvGrpSpPr>
        <p:grpSpPr>
          <a:xfrm>
            <a:off x="7086929" y="4770155"/>
            <a:ext cx="3277063" cy="1205634"/>
            <a:chOff x="6529961" y="3709503"/>
            <a:chExt cx="3277063" cy="1205634"/>
          </a:xfrm>
        </p:grpSpPr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613A4626-825B-DA2E-A448-717CBC4F3C2B}"/>
                </a:ext>
              </a:extLst>
            </p:cNvPr>
            <p:cNvSpPr/>
            <p:nvPr/>
          </p:nvSpPr>
          <p:spPr>
            <a:xfrm rot="2854040">
              <a:off x="7907954" y="2331510"/>
              <a:ext cx="521078" cy="3277063"/>
            </a:xfrm>
            <a:prstGeom prst="rightBrace">
              <a:avLst/>
            </a:prstGeom>
            <a:ln w="571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B68A5B8-01A8-81A3-7A51-D96D06918593}"/>
                    </a:ext>
                  </a:extLst>
                </p:cNvPr>
                <p:cNvSpPr txBox="1"/>
                <p:nvPr/>
              </p:nvSpPr>
              <p:spPr>
                <a:xfrm>
                  <a:off x="8217129" y="3991807"/>
                  <a:ext cx="95296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54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B68A5B8-01A8-81A3-7A51-D96D069185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7129" y="3991807"/>
                  <a:ext cx="952966" cy="9233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44C4EA6-432F-9753-E3B6-9242F1E998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840" y="1370880"/>
              <a:ext cx="7403040" cy="4739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44C4EA6-432F-9753-E3B6-9242F1E998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8480" y="1361520"/>
                <a:ext cx="7421760" cy="4758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780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25">
        <p:fade/>
      </p:transition>
    </mc:Choice>
    <mc:Fallback xmlns="">
      <p:transition spd="med" advTm="232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07EEC-19C1-B9D0-37E8-0A1CD177D500}"/>
                  </a:ext>
                </a:extLst>
              </p:cNvPr>
              <p:cNvSpPr txBox="1"/>
              <p:nvPr/>
            </p:nvSpPr>
            <p:spPr>
              <a:xfrm>
                <a:off x="133350" y="133350"/>
                <a:ext cx="11906250" cy="1336007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07EEC-19C1-B9D0-37E8-0A1CD177D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33350"/>
                <a:ext cx="11906250" cy="13360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artial Circle 23">
            <a:extLst>
              <a:ext uri="{FF2B5EF4-FFF2-40B4-BE49-F238E27FC236}">
                <a16:creationId xmlns:a16="http://schemas.microsoft.com/office/drawing/2014/main" id="{6DE61BAD-8D47-53E9-3517-CD1A2F70913F}"/>
              </a:ext>
            </a:extLst>
          </p:cNvPr>
          <p:cNvSpPr/>
          <p:nvPr/>
        </p:nvSpPr>
        <p:spPr>
          <a:xfrm flipH="1">
            <a:off x="1058069" y="2311788"/>
            <a:ext cx="3839007" cy="3839005"/>
          </a:xfrm>
          <a:prstGeom prst="pie">
            <a:avLst>
              <a:gd name="adj1" fmla="val 11300333"/>
              <a:gd name="adj2" fmla="val 16200000"/>
            </a:avLst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CBB715-FC18-95A2-A6E2-20E39CA0696A}"/>
              </a:ext>
            </a:extLst>
          </p:cNvPr>
          <p:cNvGrpSpPr/>
          <p:nvPr/>
        </p:nvGrpSpPr>
        <p:grpSpPr>
          <a:xfrm>
            <a:off x="1176390" y="2348148"/>
            <a:ext cx="3688936" cy="3688935"/>
            <a:chOff x="317175" y="897909"/>
            <a:chExt cx="5595582" cy="55955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D69744-3268-AD15-86CB-952B11C24C68}"/>
                </a:ext>
              </a:extLst>
            </p:cNvPr>
            <p:cNvGrpSpPr/>
            <p:nvPr/>
          </p:nvGrpSpPr>
          <p:grpSpPr>
            <a:xfrm>
              <a:off x="317175" y="897909"/>
              <a:ext cx="5595582" cy="5595582"/>
              <a:chOff x="355275" y="631209"/>
              <a:chExt cx="5595582" cy="559558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18AD382-85F8-B24E-D50F-29541B2CE9E6}"/>
                  </a:ext>
                </a:extLst>
              </p:cNvPr>
              <p:cNvSpPr/>
              <p:nvPr/>
            </p:nvSpPr>
            <p:spPr>
              <a:xfrm>
                <a:off x="355275" y="631209"/>
                <a:ext cx="5595582" cy="5595582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0D32B00-0100-976C-FFC7-D62FFBC5144E}"/>
                  </a:ext>
                </a:extLst>
              </p:cNvPr>
              <p:cNvSpPr/>
              <p:nvPr/>
            </p:nvSpPr>
            <p:spPr>
              <a:xfrm>
                <a:off x="355275" y="2307280"/>
                <a:ext cx="5595582" cy="2267568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B414404-74DD-FA42-DDA9-CA36D94EEE62}"/>
                </a:ext>
              </a:extLst>
            </p:cNvPr>
            <p:cNvSpPr/>
            <p:nvPr/>
          </p:nvSpPr>
          <p:spPr>
            <a:xfrm>
              <a:off x="2980146" y="3581539"/>
              <a:ext cx="269640" cy="2696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96110-C78F-F730-4282-21108B75196C}"/>
                  </a:ext>
                </a:extLst>
              </p:cNvPr>
              <p:cNvSpPr txBox="1"/>
              <p:nvPr/>
            </p:nvSpPr>
            <p:spPr>
              <a:xfrm>
                <a:off x="2550504" y="1505782"/>
                <a:ext cx="762944" cy="772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496110-C78F-F730-4282-21108B751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504" y="1505782"/>
                <a:ext cx="762944" cy="772516"/>
              </a:xfrm>
              <a:prstGeom prst="rect">
                <a:avLst/>
              </a:prstGeom>
              <a:blipFill>
                <a:blip r:embed="rId4"/>
                <a:stretch>
                  <a:fillRect r="-317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4FE7CA-BCDE-007C-E808-AE963863995C}"/>
              </a:ext>
            </a:extLst>
          </p:cNvPr>
          <p:cNvCxnSpPr>
            <a:cxnSpLocks/>
          </p:cNvCxnSpPr>
          <p:nvPr/>
        </p:nvCxnSpPr>
        <p:spPr>
          <a:xfrm flipV="1">
            <a:off x="3017340" y="3964237"/>
            <a:ext cx="1863934" cy="224515"/>
          </a:xfrm>
          <a:prstGeom prst="straightConnector1">
            <a:avLst/>
          </a:prstGeom>
          <a:ln w="1524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120137-5BEE-6634-6F6A-D16A291183B1}"/>
                  </a:ext>
                </a:extLst>
              </p:cNvPr>
              <p:cNvSpPr txBox="1"/>
              <p:nvPr/>
            </p:nvSpPr>
            <p:spPr>
              <a:xfrm>
                <a:off x="2498034" y="6046502"/>
                <a:ext cx="10061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120137-5BEE-6634-6F6A-D16A29118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034" y="6046502"/>
                <a:ext cx="1006156" cy="830997"/>
              </a:xfrm>
              <a:prstGeom prst="rect">
                <a:avLst/>
              </a:prstGeom>
              <a:blipFill>
                <a:blip r:embed="rId5"/>
                <a:stretch>
                  <a:fillRect r="-1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B9EA4C12-633F-F44C-6FB6-977F62E5C099}"/>
              </a:ext>
            </a:extLst>
          </p:cNvPr>
          <p:cNvSpPr/>
          <p:nvPr/>
        </p:nvSpPr>
        <p:spPr>
          <a:xfrm>
            <a:off x="2563047" y="3718181"/>
            <a:ext cx="941144" cy="941142"/>
          </a:xfrm>
          <a:prstGeom prst="arc">
            <a:avLst>
              <a:gd name="adj1" fmla="val 15985050"/>
              <a:gd name="adj2" fmla="val 21223997"/>
            </a:avLst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22E1DB-A430-C357-1121-45434F1912CE}"/>
              </a:ext>
            </a:extLst>
          </p:cNvPr>
          <p:cNvCxnSpPr>
            <a:cxnSpLocks/>
          </p:cNvCxnSpPr>
          <p:nvPr/>
        </p:nvCxnSpPr>
        <p:spPr>
          <a:xfrm flipV="1">
            <a:off x="3001113" y="2371747"/>
            <a:ext cx="0" cy="18855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6025DF-35E3-4E6C-B3B6-AD5D0FF66EB7}"/>
              </a:ext>
            </a:extLst>
          </p:cNvPr>
          <p:cNvCxnSpPr>
            <a:cxnSpLocks/>
          </p:cNvCxnSpPr>
          <p:nvPr/>
        </p:nvCxnSpPr>
        <p:spPr>
          <a:xfrm>
            <a:off x="3001113" y="4160939"/>
            <a:ext cx="0" cy="188556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E83155-514A-8BD1-342B-AB5BA772A3DE}"/>
                  </a:ext>
                </a:extLst>
              </p:cNvPr>
              <p:cNvSpPr txBox="1"/>
              <p:nvPr/>
            </p:nvSpPr>
            <p:spPr>
              <a:xfrm>
                <a:off x="3361124" y="3105613"/>
                <a:ext cx="522775" cy="830997"/>
              </a:xfrm>
              <a:prstGeom prst="rect">
                <a:avLst/>
              </a:prstGeom>
              <a:solidFill>
                <a:srgbClr val="CDFFE4"/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E83155-514A-8BD1-342B-AB5BA772A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124" y="3105613"/>
                <a:ext cx="522775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EEF597-C572-EEDD-EBC5-B1C13015DF76}"/>
                  </a:ext>
                </a:extLst>
              </p:cNvPr>
              <p:cNvSpPr txBox="1"/>
              <p:nvPr/>
            </p:nvSpPr>
            <p:spPr>
              <a:xfrm>
                <a:off x="4640282" y="3400292"/>
                <a:ext cx="1464120" cy="830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EEF597-C572-EEDD-EBC5-B1C13015D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282" y="3400292"/>
                <a:ext cx="1464120" cy="830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3D0ACF88-670B-6BEA-20E4-4E302CDBCA57}"/>
              </a:ext>
            </a:extLst>
          </p:cNvPr>
          <p:cNvGrpSpPr/>
          <p:nvPr/>
        </p:nvGrpSpPr>
        <p:grpSpPr>
          <a:xfrm>
            <a:off x="3793637" y="1638620"/>
            <a:ext cx="7880786" cy="7611434"/>
            <a:chOff x="3793637" y="1638620"/>
            <a:chExt cx="7880786" cy="7611434"/>
          </a:xfrm>
        </p:grpSpPr>
        <p:sp>
          <p:nvSpPr>
            <p:cNvPr id="48" name="Partial Circle 47">
              <a:extLst>
                <a:ext uri="{FF2B5EF4-FFF2-40B4-BE49-F238E27FC236}">
                  <a16:creationId xmlns:a16="http://schemas.microsoft.com/office/drawing/2014/main" id="{15AEBA68-F0AF-2626-AFC8-FEA8A3F158C9}"/>
                </a:ext>
              </a:extLst>
            </p:cNvPr>
            <p:cNvSpPr/>
            <p:nvPr/>
          </p:nvSpPr>
          <p:spPr>
            <a:xfrm flipH="1">
              <a:off x="3793637" y="2460172"/>
              <a:ext cx="6789885" cy="6789882"/>
            </a:xfrm>
            <a:prstGeom prst="pie">
              <a:avLst>
                <a:gd name="adj1" fmla="val 13289200"/>
                <a:gd name="adj2" fmla="val 16223676"/>
              </a:avLst>
            </a:prstGeom>
            <a:solidFill>
              <a:srgbClr val="E5F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B429A32-F367-E6F8-BEE1-48555D63F498}"/>
                </a:ext>
              </a:extLst>
            </p:cNvPr>
            <p:cNvGrpSpPr/>
            <p:nvPr/>
          </p:nvGrpSpPr>
          <p:grpSpPr>
            <a:xfrm>
              <a:off x="7135916" y="1638620"/>
              <a:ext cx="4538507" cy="4674612"/>
              <a:chOff x="7333319" y="1345525"/>
              <a:chExt cx="4538507" cy="4674612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CBB6BFB-760D-E576-A23D-413F1F8C61A9}"/>
                  </a:ext>
                </a:extLst>
              </p:cNvPr>
              <p:cNvCxnSpPr/>
              <p:nvPr/>
            </p:nvCxnSpPr>
            <p:spPr>
              <a:xfrm flipV="1">
                <a:off x="7405032" y="3260624"/>
                <a:ext cx="2471756" cy="2263294"/>
              </a:xfrm>
              <a:prstGeom prst="straightConnector1">
                <a:avLst/>
              </a:prstGeom>
              <a:ln w="152400">
                <a:solidFill>
                  <a:srgbClr val="4C216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BC13EC3-ECC9-A8E1-ABC8-F7250FB9F8F3}"/>
                  </a:ext>
                </a:extLst>
              </p:cNvPr>
              <p:cNvCxnSpPr/>
              <p:nvPr/>
            </p:nvCxnSpPr>
            <p:spPr>
              <a:xfrm>
                <a:off x="7416064" y="3260291"/>
                <a:ext cx="0" cy="2263627"/>
              </a:xfrm>
              <a:prstGeom prst="line">
                <a:avLst/>
              </a:prstGeom>
              <a:ln w="38100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8E43EFF-0005-C379-9503-90B2D0A2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4812" y="3253510"/>
                <a:ext cx="2412196" cy="333"/>
              </a:xfrm>
              <a:prstGeom prst="line">
                <a:avLst/>
              </a:prstGeom>
              <a:ln w="38100">
                <a:solidFill>
                  <a:srgbClr val="7030A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2636CC7-3E97-9D30-ABD2-75569CF09C4F}"/>
                  </a:ext>
                </a:extLst>
              </p:cNvPr>
              <p:cNvCxnSpPr/>
              <p:nvPr/>
            </p:nvCxnSpPr>
            <p:spPr>
              <a:xfrm>
                <a:off x="7333319" y="5590794"/>
                <a:ext cx="3796894" cy="0"/>
              </a:xfrm>
              <a:prstGeom prst="straightConnector1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9F4E019-9D85-ED60-0955-DD1C4D1DA2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7353" y="1811749"/>
                <a:ext cx="0" cy="377904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2A5F59A-D841-FE61-0D86-890AD96A9C32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1125" y="5189140"/>
                    <a:ext cx="820701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2A5F59A-D841-FE61-0D86-890AD96A9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1125" y="5189140"/>
                    <a:ext cx="820701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444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39FB6FC-541C-3270-91EB-4A0ADAB67E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372" y="1345525"/>
                    <a:ext cx="820701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039FB6FC-541C-3270-91EB-4A0ADAB67E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1372" y="1345525"/>
                    <a:ext cx="820701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296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97E2E43B-657E-FADF-3687-EA65C6BE5299}"/>
                      </a:ext>
                    </a:extLst>
                  </p:cNvPr>
                  <p:cNvSpPr txBox="1"/>
                  <p:nvPr/>
                </p:nvSpPr>
                <p:spPr>
                  <a:xfrm>
                    <a:off x="9666093" y="2367753"/>
                    <a:ext cx="1464120" cy="8309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97E2E43B-657E-FADF-3687-EA65C6BE52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6093" y="2367753"/>
                    <a:ext cx="1464120" cy="8309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2BED19-F444-957B-EBF4-75751A7E8BDF}"/>
                </a:ext>
              </a:extLst>
            </p:cNvPr>
            <p:cNvGrpSpPr/>
            <p:nvPr/>
          </p:nvGrpSpPr>
          <p:grpSpPr>
            <a:xfrm>
              <a:off x="5405127" y="3563910"/>
              <a:ext cx="1507005" cy="2240636"/>
              <a:chOff x="9292892" y="3283282"/>
              <a:chExt cx="1507005" cy="22406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4E4C7EC-D9C7-9171-9C8A-66E3CC37AEAF}"/>
                      </a:ext>
                    </a:extLst>
                  </p:cNvPr>
                  <p:cNvSpPr txBox="1"/>
                  <p:nvPr/>
                </p:nvSpPr>
                <p:spPr>
                  <a:xfrm>
                    <a:off x="9292892" y="3794183"/>
                    <a:ext cx="95296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CA" sz="5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4E4C7EC-D9C7-9171-9C8A-66E3CC37AE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2892" y="3794183"/>
                    <a:ext cx="952966" cy="923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Right Brace 59">
                <a:extLst>
                  <a:ext uri="{FF2B5EF4-FFF2-40B4-BE49-F238E27FC236}">
                    <a16:creationId xmlns:a16="http://schemas.microsoft.com/office/drawing/2014/main" id="{FC07B7F5-202E-ABC5-A4D6-B384417D44C1}"/>
                  </a:ext>
                </a:extLst>
              </p:cNvPr>
              <p:cNvSpPr/>
              <p:nvPr/>
            </p:nvSpPr>
            <p:spPr>
              <a:xfrm rot="10800000">
                <a:off x="10278819" y="3283282"/>
                <a:ext cx="521078" cy="2240636"/>
              </a:xfrm>
              <a:prstGeom prst="rightBrac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2800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18CD912-5782-DE96-B185-C3398DF45EF5}"/>
                </a:ext>
              </a:extLst>
            </p:cNvPr>
            <p:cNvGrpSpPr/>
            <p:nvPr/>
          </p:nvGrpSpPr>
          <p:grpSpPr>
            <a:xfrm>
              <a:off x="7286764" y="2011167"/>
              <a:ext cx="2240637" cy="1403103"/>
              <a:chOff x="7468798" y="4887951"/>
              <a:chExt cx="2240637" cy="14031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F37BEBE-A37C-95AE-F517-DC7DD411DC69}"/>
                      </a:ext>
                    </a:extLst>
                  </p:cNvPr>
                  <p:cNvSpPr txBox="1"/>
                  <p:nvPr/>
                </p:nvSpPr>
                <p:spPr>
                  <a:xfrm>
                    <a:off x="8668618" y="4887951"/>
                    <a:ext cx="95296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5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CA" sz="5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F37BEBE-A37C-95AE-F517-DC7DD411DC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8618" y="4887951"/>
                    <a:ext cx="952966" cy="92333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Right Brace 62">
                <a:extLst>
                  <a:ext uri="{FF2B5EF4-FFF2-40B4-BE49-F238E27FC236}">
                    <a16:creationId xmlns:a16="http://schemas.microsoft.com/office/drawing/2014/main" id="{A33D8CBD-EB84-A655-5759-E2ACCA5D087C}"/>
                  </a:ext>
                </a:extLst>
              </p:cNvPr>
              <p:cNvSpPr/>
              <p:nvPr/>
            </p:nvSpPr>
            <p:spPr>
              <a:xfrm rot="16200000">
                <a:off x="8328578" y="4910196"/>
                <a:ext cx="521078" cy="2240637"/>
              </a:xfrm>
              <a:prstGeom prst="rightBrac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2800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B36E5DB-983D-D7BC-9C1B-2F2B601780EE}"/>
                </a:ext>
              </a:extLst>
            </p:cNvPr>
            <p:cNvGrpSpPr/>
            <p:nvPr/>
          </p:nvGrpSpPr>
          <p:grpSpPr>
            <a:xfrm>
              <a:off x="6055154" y="3620539"/>
              <a:ext cx="2252949" cy="3354934"/>
              <a:chOff x="6252557" y="3327444"/>
              <a:chExt cx="2252949" cy="33549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7D02A16-6A83-C794-2D48-D2E1C53B25F8}"/>
                      </a:ext>
                    </a:extLst>
                  </p:cNvPr>
                  <p:cNvSpPr txBox="1"/>
                  <p:nvPr/>
                </p:nvSpPr>
                <p:spPr>
                  <a:xfrm>
                    <a:off x="7471798" y="3327444"/>
                    <a:ext cx="1005835" cy="106368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7D02A16-6A83-C794-2D48-D2E1C53B25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1798" y="3327444"/>
                    <a:ext cx="1005835" cy="106368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C02FA338-A58A-9AEC-457D-348D4C03926E}"/>
                  </a:ext>
                </a:extLst>
              </p:cNvPr>
              <p:cNvSpPr/>
              <p:nvPr/>
            </p:nvSpPr>
            <p:spPr>
              <a:xfrm>
                <a:off x="6252557" y="4429434"/>
                <a:ext cx="2252949" cy="2252944"/>
              </a:xfrm>
              <a:prstGeom prst="arc">
                <a:avLst>
                  <a:gd name="adj1" fmla="val 16296007"/>
                  <a:gd name="adj2" fmla="val 19037040"/>
                </a:avLst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2800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5CD23B1-A269-B826-A2A5-07ECFC2B6874}"/>
                </a:ext>
              </a:extLst>
            </p:cNvPr>
            <p:cNvGrpSpPr/>
            <p:nvPr/>
          </p:nvGrpSpPr>
          <p:grpSpPr>
            <a:xfrm>
              <a:off x="7086929" y="4770155"/>
              <a:ext cx="3277063" cy="1205634"/>
              <a:chOff x="6529961" y="3709503"/>
              <a:chExt cx="3277063" cy="1205634"/>
            </a:xfrm>
          </p:grpSpPr>
          <p:sp>
            <p:nvSpPr>
              <p:cNvPr id="68" name="Right Brace 67">
                <a:extLst>
                  <a:ext uri="{FF2B5EF4-FFF2-40B4-BE49-F238E27FC236}">
                    <a16:creationId xmlns:a16="http://schemas.microsoft.com/office/drawing/2014/main" id="{8724AA48-FD4D-1693-356C-E49A1D4DDD9F}"/>
                  </a:ext>
                </a:extLst>
              </p:cNvPr>
              <p:cNvSpPr/>
              <p:nvPr/>
            </p:nvSpPr>
            <p:spPr>
              <a:xfrm rot="2854040">
                <a:off x="7907954" y="2331510"/>
                <a:ext cx="521078" cy="3277063"/>
              </a:xfrm>
              <a:prstGeom prst="rightBrace">
                <a:avLst/>
              </a:prstGeom>
              <a:ln w="571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2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7E4B443-A0C7-5B91-C394-0DE6B12938D8}"/>
                      </a:ext>
                    </a:extLst>
                  </p:cNvPr>
                  <p:cNvSpPr txBox="1"/>
                  <p:nvPr/>
                </p:nvSpPr>
                <p:spPr>
                  <a:xfrm>
                    <a:off x="8217129" y="3991807"/>
                    <a:ext cx="95296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CA" sz="5400" dirty="0">
                      <a:solidFill>
                        <a:srgbClr val="FF66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7E4B443-A0C7-5B91-C394-0DE6B1293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7129" y="3991807"/>
                    <a:ext cx="952966" cy="92333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23456DF-8620-00FC-30AE-2B149C775C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1320" y="1991160"/>
              <a:ext cx="7035120" cy="4642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23456DF-8620-00FC-30AE-2B149C775C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31960" y="1981800"/>
                <a:ext cx="7053840" cy="466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2128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438">
        <p:fade/>
      </p:transition>
    </mc:Choice>
    <mc:Fallback xmlns="">
      <p:transition spd="med" advTm="30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8" grpId="0"/>
      <p:bldP spid="25" grpId="0"/>
      <p:bldP spid="27" grpId="0" animBg="1"/>
      <p:bldP spid="46" grpId="0" animBg="1"/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07EEC-19C1-B9D0-37E8-0A1CD177D500}"/>
                  </a:ext>
                </a:extLst>
              </p:cNvPr>
              <p:cNvSpPr txBox="1"/>
              <p:nvPr/>
            </p:nvSpPr>
            <p:spPr>
              <a:xfrm>
                <a:off x="133350" y="133350"/>
                <a:ext cx="11906250" cy="1336007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807EEC-19C1-B9D0-37E8-0A1CD177D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33350"/>
                <a:ext cx="11906250" cy="13360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798484-EC36-A92F-0A31-745CADA33458}"/>
                  </a:ext>
                </a:extLst>
              </p:cNvPr>
              <p:cNvSpPr txBox="1"/>
              <p:nvPr/>
            </p:nvSpPr>
            <p:spPr>
              <a:xfrm>
                <a:off x="66674" y="1643854"/>
                <a:ext cx="12125325" cy="1105687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798484-EC36-A92F-0A31-745CADA33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4" y="1643854"/>
                <a:ext cx="12125325" cy="1105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73C235-0257-5E5A-1488-C8CB57B27D62}"/>
                  </a:ext>
                </a:extLst>
              </p:cNvPr>
              <p:cNvSpPr txBox="1"/>
              <p:nvPr/>
            </p:nvSpPr>
            <p:spPr>
              <a:xfrm>
                <a:off x="38100" y="3159854"/>
                <a:ext cx="12420600" cy="1289905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5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d>
                      <m:d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52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5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5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5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5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d>
                          <m:dPr>
                            <m:begChr m:val="|"/>
                            <m:endChr m:val="⟩"/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52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5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5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5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5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sSup>
                          <m:sSup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5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sz="5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52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73C235-0257-5E5A-1488-C8CB57B27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3159854"/>
                <a:ext cx="12420600" cy="12899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FC7BB1-9ADC-C986-198C-B26B536CFA75}"/>
                  </a:ext>
                </a:extLst>
              </p:cNvPr>
              <p:cNvSpPr txBox="1"/>
              <p:nvPr/>
            </p:nvSpPr>
            <p:spPr>
              <a:xfrm>
                <a:off x="247650" y="4694934"/>
                <a:ext cx="7410450" cy="2048766"/>
              </a:xfrm>
              <a:prstGeom prst="rect">
                <a:avLst/>
              </a:prstGeom>
              <a:solidFill>
                <a:srgbClr val="EFFDFF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6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GB" sz="4000" b="0" i="0" dirty="0">
                    <a:solidFill>
                      <a:srgbClr val="00B0F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</m:e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FC7BB1-9ADC-C986-198C-B26B536C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" y="4694934"/>
                <a:ext cx="7410450" cy="20487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52DF234-CE8F-2616-BBDF-60614F840C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2840" y="1389240"/>
              <a:ext cx="8120880" cy="5014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52DF234-CE8F-2616-BBDF-60614F840C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3480" y="1379880"/>
                <a:ext cx="8139600" cy="5033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24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810">
        <p:fade/>
      </p:transition>
    </mc:Choice>
    <mc:Fallback xmlns="">
      <p:transition spd="med" advTm="348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3C58E88A-FFE5-5E30-35E3-3E686503716D}"/>
              </a:ext>
            </a:extLst>
          </p:cNvPr>
          <p:cNvSpPr/>
          <p:nvPr/>
        </p:nvSpPr>
        <p:spPr>
          <a:xfrm flipH="1">
            <a:off x="382836" y="928713"/>
            <a:ext cx="5533974" cy="5533972"/>
          </a:xfrm>
          <a:prstGeom prst="pie">
            <a:avLst>
              <a:gd name="adj1" fmla="val 12727333"/>
              <a:gd name="adj2" fmla="val 16223676"/>
            </a:avLst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C168D-55DB-EED4-57FC-184FF19B47A4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CF476F-46FF-0F21-D422-21CAC681EA1D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EC65D9-80E6-3BE4-E1D4-A754FAEA178D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07DC9D7-3D5F-EF8D-5149-D07C4D3072B6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F2A7CC-1740-41C9-2E04-055B3A5BB5B1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FF7C09C-0B02-07F3-B0E1-A12E81468FA3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190881" y="1293709"/>
              <a:ext cx="4572732" cy="40948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72732" cy="4094882"/>
                    </a:xfrm>
                    <a:prstGeom prst="rect">
                      <a:avLst/>
                    </a:prstGeom>
                  </am3d:spPr>
                  <am3d:camera>
                    <am3d:pos x="0" y="18000000" z="48342126"/>
                    <am3d:up dx="0" dy="36000000" dz="0"/>
                    <am3d:lookAt x="0" y="0" z="0"/>
                    <am3d:perspective fov="2085747"/>
                  </am3d:camera>
                  <am3d:trans>
                    <am3d:meterPerModelUnit n="2101830" d="1000000"/>
                    <am3d:preTrans dx="355794" dy="8196645" dz="-151324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000" ay="18984000" az="1684800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881" y="1293709"/>
                <a:ext cx="4572732" cy="409488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C404E0F2-264D-CF69-45EB-704C0E88E6F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9CED9B-75C8-C55F-884E-108531950090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50200E-E855-34D3-F32F-D38924E0F895}"/>
                  </a:ext>
                </a:extLst>
              </p:cNvPr>
              <p:cNvSpPr txBox="1"/>
              <p:nvPr/>
            </p:nvSpPr>
            <p:spPr>
              <a:xfrm>
                <a:off x="6093786" y="3275651"/>
                <a:ext cx="6041996" cy="3548023"/>
              </a:xfrm>
              <a:prstGeom prst="rect">
                <a:avLst/>
              </a:prstGeom>
              <a:solidFill>
                <a:srgbClr val="EFFDFF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7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7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GB" sz="4800" b="0" i="0" dirty="0">
                    <a:solidFill>
                      <a:srgbClr val="00B0F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</m:e>
                          <m:e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50200E-E855-34D3-F32F-D38924E0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786" y="3275651"/>
                <a:ext cx="6041996" cy="35480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744F7-F771-2223-CFB1-BA825753F8EA}"/>
              </a:ext>
            </a:extLst>
          </p:cNvPr>
          <p:cNvCxnSpPr>
            <a:cxnSpLocks/>
          </p:cNvCxnSpPr>
          <p:nvPr/>
        </p:nvCxnSpPr>
        <p:spPr>
          <a:xfrm>
            <a:off x="3098105" y="867103"/>
            <a:ext cx="27117" cy="284066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6718AAF-6FFD-0DDE-D443-0FF0CB03AC3B}"/>
              </a:ext>
            </a:extLst>
          </p:cNvPr>
          <p:cNvGrpSpPr/>
          <p:nvPr/>
        </p:nvGrpSpPr>
        <p:grpSpPr>
          <a:xfrm>
            <a:off x="6518262" y="430515"/>
            <a:ext cx="2397171" cy="2517229"/>
            <a:chOff x="6518262" y="430515"/>
            <a:chExt cx="2397171" cy="2517229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C2B8103C-9DFB-A356-AAF0-185567D50A0F}"/>
                </a:ext>
              </a:extLst>
            </p:cNvPr>
            <p:cNvSpPr/>
            <p:nvPr/>
          </p:nvSpPr>
          <p:spPr>
            <a:xfrm rot="3934008" flipH="1">
              <a:off x="5817096" y="1410872"/>
              <a:ext cx="2238038" cy="835705"/>
            </a:xfrm>
            <a:prstGeom prst="arc">
              <a:avLst>
                <a:gd name="adj1" fmla="val 18744925"/>
                <a:gd name="adj2" fmla="val 13320558"/>
              </a:avLst>
            </a:prstGeom>
            <a:ln w="1143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80B5B9-3867-9D13-7A34-33C841DD8C36}"/>
                    </a:ext>
                  </a:extLst>
                </p:cNvPr>
                <p:cNvSpPr txBox="1"/>
                <p:nvPr/>
              </p:nvSpPr>
              <p:spPr>
                <a:xfrm>
                  <a:off x="7228844" y="430515"/>
                  <a:ext cx="1686589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115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80B5B9-3867-9D13-7A34-33C841DD8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844" y="430515"/>
                  <a:ext cx="1686589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8C3D17-6371-DFAD-2E9D-ADA6AC18B64A}"/>
              </a:ext>
            </a:extLst>
          </p:cNvPr>
          <p:cNvGrpSpPr/>
          <p:nvPr/>
        </p:nvGrpSpPr>
        <p:grpSpPr>
          <a:xfrm>
            <a:off x="2478728" y="3109321"/>
            <a:ext cx="1661908" cy="1232214"/>
            <a:chOff x="6762923" y="4939799"/>
            <a:chExt cx="1661908" cy="1232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/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327D3081-57DC-7263-C9D0-00F2C89D4D80}"/>
                </a:ext>
              </a:extLst>
            </p:cNvPr>
            <p:cNvSpPr/>
            <p:nvPr/>
          </p:nvSpPr>
          <p:spPr>
            <a:xfrm>
              <a:off x="6762923" y="4939799"/>
              <a:ext cx="1232218" cy="1232214"/>
            </a:xfrm>
            <a:prstGeom prst="arc">
              <a:avLst>
                <a:gd name="adj1" fmla="val 16296007"/>
                <a:gd name="adj2" fmla="val 19675611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09E27C-5D03-7C28-3E75-54DC0AC8A026}"/>
              </a:ext>
            </a:extLst>
          </p:cNvPr>
          <p:cNvGrpSpPr/>
          <p:nvPr/>
        </p:nvGrpSpPr>
        <p:grpSpPr>
          <a:xfrm>
            <a:off x="2646432" y="2035227"/>
            <a:ext cx="2430593" cy="856574"/>
            <a:chOff x="2646432" y="2035227"/>
            <a:chExt cx="2430593" cy="85657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8FFCB6-2A6D-3D9D-D414-F905FC4BBA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663" y="2035227"/>
              <a:ext cx="1965362" cy="38577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FD07D-E6AE-CB73-AE39-FB5BCAC37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432" y="2044740"/>
              <a:ext cx="468534" cy="8470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Partial Circle 53">
            <a:extLst>
              <a:ext uri="{FF2B5EF4-FFF2-40B4-BE49-F238E27FC236}">
                <a16:creationId xmlns:a16="http://schemas.microsoft.com/office/drawing/2014/main" id="{2026F3EA-6CC7-7151-BECD-8C07DE0B9E5E}"/>
              </a:ext>
            </a:extLst>
          </p:cNvPr>
          <p:cNvSpPr/>
          <p:nvPr/>
        </p:nvSpPr>
        <p:spPr>
          <a:xfrm rot="10800000" flipH="1">
            <a:off x="937265" y="1202974"/>
            <a:ext cx="4370253" cy="1683532"/>
          </a:xfrm>
          <a:prstGeom prst="pie">
            <a:avLst>
              <a:gd name="adj1" fmla="val 14468023"/>
              <a:gd name="adj2" fmla="val 20965365"/>
            </a:avLst>
          </a:prstGeom>
          <a:solidFill>
            <a:srgbClr val="AC73D7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35A72E-4BC2-0F0E-FEEE-36821739ABC7}"/>
              </a:ext>
            </a:extLst>
          </p:cNvPr>
          <p:cNvGrpSpPr/>
          <p:nvPr/>
        </p:nvGrpSpPr>
        <p:grpSpPr>
          <a:xfrm>
            <a:off x="2257237" y="1623446"/>
            <a:ext cx="1562670" cy="830997"/>
            <a:chOff x="2257237" y="1623446"/>
            <a:chExt cx="1562670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/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CB959E47-DE0D-7315-7A69-C4CA641C55A9}"/>
                </a:ext>
              </a:extLst>
            </p:cNvPr>
            <p:cNvSpPr/>
            <p:nvPr/>
          </p:nvSpPr>
          <p:spPr>
            <a:xfrm rot="10800000">
              <a:off x="2487359" y="1797857"/>
              <a:ext cx="1332548" cy="520276"/>
            </a:xfrm>
            <a:prstGeom prst="arc">
              <a:avLst>
                <a:gd name="adj1" fmla="val 11443534"/>
                <a:gd name="adj2" fmla="val 18059182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B6C9FE-9197-15DC-5C9C-8AD1D5BE49D6}"/>
              </a:ext>
            </a:extLst>
          </p:cNvPr>
          <p:cNvGrpSpPr/>
          <p:nvPr/>
        </p:nvGrpSpPr>
        <p:grpSpPr>
          <a:xfrm>
            <a:off x="4004233" y="207138"/>
            <a:ext cx="2011295" cy="2373333"/>
            <a:chOff x="4004233" y="207138"/>
            <a:chExt cx="2011295" cy="2373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F4C6E-F2D7-6306-9A3B-DCD7A90B75DB}"/>
                    </a:ext>
                  </a:extLst>
                </p:cNvPr>
                <p:cNvSpPr txBox="1"/>
                <p:nvPr/>
              </p:nvSpPr>
              <p:spPr>
                <a:xfrm>
                  <a:off x="4764172" y="207138"/>
                  <a:ext cx="125135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F4C6E-F2D7-6306-9A3B-DCD7A90B7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4172" y="207138"/>
                  <a:ext cx="1251356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03CAAE2-8204-A5D8-D7AD-16E53DCC8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4233" y="1409389"/>
              <a:ext cx="1908524" cy="1171082"/>
            </a:xfrm>
            <a:prstGeom prst="line">
              <a:avLst/>
            </a:prstGeom>
            <a:ln w="152400">
              <a:solidFill>
                <a:srgbClr val="FF66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8498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989">
        <p:fade/>
      </p:transition>
    </mc:Choice>
    <mc:Fallback xmlns="">
      <p:transition spd="med" advTm="309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6" grpId="0" animBg="1"/>
      <p:bldP spid="23" grpId="0" animBg="1"/>
      <p:bldP spid="24" grpId="0" animBg="1"/>
      <p:bldP spid="5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3C58E88A-FFE5-5E30-35E3-3E686503716D}"/>
              </a:ext>
            </a:extLst>
          </p:cNvPr>
          <p:cNvSpPr/>
          <p:nvPr/>
        </p:nvSpPr>
        <p:spPr>
          <a:xfrm flipH="1">
            <a:off x="382836" y="928713"/>
            <a:ext cx="5533974" cy="5533972"/>
          </a:xfrm>
          <a:prstGeom prst="pie">
            <a:avLst>
              <a:gd name="adj1" fmla="val 12727333"/>
              <a:gd name="adj2" fmla="val 16223676"/>
            </a:avLst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C168D-55DB-EED4-57FC-184FF19B47A4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CF476F-46FF-0F21-D422-21CAC681EA1D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EC65D9-80E6-3BE4-E1D4-A754FAEA178D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07DC9D7-3D5F-EF8D-5149-D07C4D3072B6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F2A7CC-1740-41C9-2E04-055B3A5BB5B1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FF7C09C-0B02-07F3-B0E1-A12E81468FA3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190881" y="1293709"/>
              <a:ext cx="4572732" cy="409488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72732" cy="4094882"/>
                    </a:xfrm>
                    <a:prstGeom prst="rect">
                      <a:avLst/>
                    </a:prstGeom>
                  </am3d:spPr>
                  <am3d:camera>
                    <am3d:pos x="0" y="18000000" z="48342126"/>
                    <am3d:up dx="0" dy="36000000" dz="0"/>
                    <am3d:lookAt x="0" y="0" z="0"/>
                    <am3d:perspective fov="2085747"/>
                  </am3d:camera>
                  <am3d:trans>
                    <am3d:meterPerModelUnit n="2101830" d="1000000"/>
                    <am3d:preTrans dx="355794" dy="8196645" dz="-151324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000" ay="18984000" az="16848000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0881" y="1293709"/>
                <a:ext cx="4572732" cy="409488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C404E0F2-264D-CF69-45EB-704C0E88E6F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9CED9B-75C8-C55F-884E-108531950090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50200E-E855-34D3-F32F-D38924E0F895}"/>
                  </a:ext>
                </a:extLst>
              </p:cNvPr>
              <p:cNvSpPr txBox="1"/>
              <p:nvPr/>
            </p:nvSpPr>
            <p:spPr>
              <a:xfrm>
                <a:off x="6093786" y="3275651"/>
                <a:ext cx="6041996" cy="3548023"/>
              </a:xfrm>
              <a:prstGeom prst="rect">
                <a:avLst/>
              </a:prstGeom>
              <a:solidFill>
                <a:srgbClr val="EFFDFF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7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7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GB" sz="4800" b="0" i="0" dirty="0">
                    <a:solidFill>
                      <a:srgbClr val="00B0F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</m:e>
                          <m:e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50200E-E855-34D3-F32F-D38924E0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786" y="3275651"/>
                <a:ext cx="6041996" cy="3548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744F7-F771-2223-CFB1-BA825753F8EA}"/>
              </a:ext>
            </a:extLst>
          </p:cNvPr>
          <p:cNvCxnSpPr>
            <a:cxnSpLocks/>
          </p:cNvCxnSpPr>
          <p:nvPr/>
        </p:nvCxnSpPr>
        <p:spPr>
          <a:xfrm>
            <a:off x="3098105" y="867103"/>
            <a:ext cx="27117" cy="284066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8C3D17-6371-DFAD-2E9D-ADA6AC18B64A}"/>
              </a:ext>
            </a:extLst>
          </p:cNvPr>
          <p:cNvGrpSpPr/>
          <p:nvPr/>
        </p:nvGrpSpPr>
        <p:grpSpPr>
          <a:xfrm>
            <a:off x="2478728" y="3109321"/>
            <a:ext cx="1661908" cy="1232214"/>
            <a:chOff x="6762923" y="4939799"/>
            <a:chExt cx="1661908" cy="1232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/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327D3081-57DC-7263-C9D0-00F2C89D4D80}"/>
                </a:ext>
              </a:extLst>
            </p:cNvPr>
            <p:cNvSpPr/>
            <p:nvPr/>
          </p:nvSpPr>
          <p:spPr>
            <a:xfrm>
              <a:off x="6762923" y="4939799"/>
              <a:ext cx="1232218" cy="1232214"/>
            </a:xfrm>
            <a:prstGeom prst="arc">
              <a:avLst>
                <a:gd name="adj1" fmla="val 16296007"/>
                <a:gd name="adj2" fmla="val 19675611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09E27C-5D03-7C28-3E75-54DC0AC8A026}"/>
              </a:ext>
            </a:extLst>
          </p:cNvPr>
          <p:cNvGrpSpPr/>
          <p:nvPr/>
        </p:nvGrpSpPr>
        <p:grpSpPr>
          <a:xfrm>
            <a:off x="2646432" y="2035227"/>
            <a:ext cx="2430593" cy="856574"/>
            <a:chOff x="2646432" y="2035227"/>
            <a:chExt cx="2430593" cy="85657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8FFCB6-2A6D-3D9D-D414-F905FC4BBA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663" y="2035227"/>
              <a:ext cx="1965362" cy="38577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FD07D-E6AE-CB73-AE39-FB5BCAC37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432" y="2044740"/>
              <a:ext cx="468534" cy="8470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Partial Circle 53">
            <a:extLst>
              <a:ext uri="{FF2B5EF4-FFF2-40B4-BE49-F238E27FC236}">
                <a16:creationId xmlns:a16="http://schemas.microsoft.com/office/drawing/2014/main" id="{2026F3EA-6CC7-7151-BECD-8C07DE0B9E5E}"/>
              </a:ext>
            </a:extLst>
          </p:cNvPr>
          <p:cNvSpPr/>
          <p:nvPr/>
        </p:nvSpPr>
        <p:spPr>
          <a:xfrm rot="10800000" flipH="1">
            <a:off x="937265" y="1202974"/>
            <a:ext cx="4370253" cy="1683532"/>
          </a:xfrm>
          <a:prstGeom prst="pie">
            <a:avLst>
              <a:gd name="adj1" fmla="val 14468023"/>
              <a:gd name="adj2" fmla="val 20965365"/>
            </a:avLst>
          </a:prstGeom>
          <a:solidFill>
            <a:srgbClr val="AC73D7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35A72E-4BC2-0F0E-FEEE-36821739ABC7}"/>
              </a:ext>
            </a:extLst>
          </p:cNvPr>
          <p:cNvGrpSpPr/>
          <p:nvPr/>
        </p:nvGrpSpPr>
        <p:grpSpPr>
          <a:xfrm>
            <a:off x="2257237" y="1623446"/>
            <a:ext cx="1562670" cy="830997"/>
            <a:chOff x="2257237" y="1623446"/>
            <a:chExt cx="1562670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/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CB959E47-DE0D-7315-7A69-C4CA641C55A9}"/>
                </a:ext>
              </a:extLst>
            </p:cNvPr>
            <p:cNvSpPr/>
            <p:nvPr/>
          </p:nvSpPr>
          <p:spPr>
            <a:xfrm rot="10800000">
              <a:off x="2487359" y="1797857"/>
              <a:ext cx="1332548" cy="520276"/>
            </a:xfrm>
            <a:prstGeom prst="arc">
              <a:avLst>
                <a:gd name="adj1" fmla="val 11443534"/>
                <a:gd name="adj2" fmla="val 18059182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D24E3F-1998-C9C4-1606-A5D3566B2A59}"/>
              </a:ext>
            </a:extLst>
          </p:cNvPr>
          <p:cNvGrpSpPr/>
          <p:nvPr/>
        </p:nvGrpSpPr>
        <p:grpSpPr>
          <a:xfrm>
            <a:off x="4637225" y="1994958"/>
            <a:ext cx="915975" cy="915975"/>
            <a:chOff x="4211196" y="3502887"/>
            <a:chExt cx="915975" cy="91597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A4B9A9-EC01-842D-C5C4-B5817E6D5C8A}"/>
                </a:ext>
              </a:extLst>
            </p:cNvPr>
            <p:cNvSpPr/>
            <p:nvPr/>
          </p:nvSpPr>
          <p:spPr>
            <a:xfrm>
              <a:off x="4211196" y="3502887"/>
              <a:ext cx="915975" cy="915975"/>
            </a:xfrm>
            <a:prstGeom prst="ellipse">
              <a:avLst/>
            </a:prstGeom>
            <a:solidFill>
              <a:schemeClr val="bg1">
                <a:alpha val="56000"/>
              </a:schemeClr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D1B4998-B836-3778-D7FC-442D3BBF1E75}"/>
                </a:ext>
              </a:extLst>
            </p:cNvPr>
            <p:cNvSpPr/>
            <p:nvPr/>
          </p:nvSpPr>
          <p:spPr>
            <a:xfrm flipV="1">
              <a:off x="4559807" y="3841669"/>
              <a:ext cx="238412" cy="238412"/>
            </a:xfrm>
            <a:prstGeom prst="ellipse">
              <a:avLst/>
            </a:prstGeom>
            <a:solidFill>
              <a:srgbClr val="00B0F0">
                <a:alpha val="26000"/>
              </a:srgbClr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1AEE29-2B7C-4D23-5AA6-7F417357443E}"/>
              </a:ext>
            </a:extLst>
          </p:cNvPr>
          <p:cNvGrpSpPr/>
          <p:nvPr/>
        </p:nvGrpSpPr>
        <p:grpSpPr>
          <a:xfrm>
            <a:off x="5100391" y="249883"/>
            <a:ext cx="4018330" cy="2206931"/>
            <a:chOff x="5100391" y="249883"/>
            <a:chExt cx="4018330" cy="22069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6651FF-4AE5-14D9-ABBA-A4F820AD405F}"/>
                </a:ext>
              </a:extLst>
            </p:cNvPr>
            <p:cNvSpPr txBox="1"/>
            <p:nvPr/>
          </p:nvSpPr>
          <p:spPr>
            <a:xfrm>
              <a:off x="5794950" y="249883"/>
              <a:ext cx="3323771" cy="11387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400" dirty="0">
                  <a:solidFill>
                    <a:srgbClr val="0070C0"/>
                  </a:solidFill>
                </a:rPr>
                <a:t>Spinor defined by</a:t>
              </a:r>
            </a:p>
            <a:p>
              <a:pPr algn="ctr"/>
              <a:r>
                <a:rPr lang="en-GB" sz="3400" dirty="0">
                  <a:solidFill>
                    <a:srgbClr val="0070C0"/>
                  </a:solidFill>
                </a:rPr>
                <a:t>point on sphere:</a:t>
              </a:r>
              <a:endParaRPr lang="en-CA" sz="3400" dirty="0">
                <a:solidFill>
                  <a:srgbClr val="0070C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A44348-83C5-636D-C53B-5D4CC5D37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0391" y="819270"/>
              <a:ext cx="694559" cy="1637544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9754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989">
        <p:fade/>
      </p:transition>
    </mc:Choice>
    <mc:Fallback xmlns="">
      <p:transition spd="med" advTm="309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A5C78CC6-32B8-9897-6954-8E1ABDE77C0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16057337"/>
                  </p:ext>
                </p:extLst>
              </p:nvPr>
            </p:nvGraphicFramePr>
            <p:xfrm>
              <a:off x="4501554" y="3038782"/>
              <a:ext cx="2979414" cy="34530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79414" cy="3453092"/>
                    </a:xfrm>
                    <a:prstGeom prst="rect">
                      <a:avLst/>
                    </a:prstGeom>
                  </am3d:spPr>
                  <am3d:camera>
                    <am3d:pos x="-8344649" y="17998464" z="50303559"/>
                    <am3d:up dx="0" dy="36000000" dz="0"/>
                    <am3d:lookAt x="-8344649" y="-1535" z="549"/>
                    <am3d:perspective fov="2388300"/>
                  </am3d:camera>
                  <am3d:trans>
                    <am3d:meterPerModelUnit n="3358770" d="1000000"/>
                    <am3d:preTrans dx="566172" dy="2333477" dz="-32526676"/>
                    <am3d:scale>
                      <am3d:sx n="1000000" d="1000000"/>
                      <am3d:sy n="1000000" d="1000000"/>
                      <am3d:sz n="1000000" d="1000000"/>
                    </am3d:scale>
                    <am3d:rot ax="5385497" ay="249115" az="-5600161"/>
                    <am3d:postTrans dx="-8344648" dy="-1535" dz="548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A5C78CC6-32B8-9897-6954-8E1ABDE77C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1554" y="3038782"/>
                <a:ext cx="2979414" cy="3453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4A4485-6006-6252-FD00-CCD00176A0D5}"/>
                  </a:ext>
                </a:extLst>
              </p:cNvPr>
              <p:cNvSpPr txBox="1"/>
              <p:nvPr/>
            </p:nvSpPr>
            <p:spPr>
              <a:xfrm>
                <a:off x="58402" y="1706400"/>
                <a:ext cx="368670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Exercise:</a:t>
                </a:r>
              </a:p>
              <a:p>
                <a:r>
                  <a:rPr lang="en-CA" sz="6000" dirty="0"/>
                  <a:t>find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6000" b="0" i="1" smtClean="0">
                        <a:solidFill>
                          <a:srgbClr val="3A1953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6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4A4485-6006-6252-FD00-CCD00176A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2" y="1706400"/>
                <a:ext cx="3686709" cy="1938992"/>
              </a:xfrm>
              <a:prstGeom prst="rect">
                <a:avLst/>
              </a:prstGeom>
              <a:blipFill>
                <a:blip r:embed="rId5"/>
                <a:stretch>
                  <a:fillRect l="-10099" t="-9748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A8465240-5B0F-B547-F320-7889E7E23A93}"/>
              </a:ext>
            </a:extLst>
          </p:cNvPr>
          <p:cNvSpPr/>
          <p:nvPr/>
        </p:nvSpPr>
        <p:spPr>
          <a:xfrm>
            <a:off x="3684127" y="1177919"/>
            <a:ext cx="5516673" cy="55166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731F976-8D78-ACD6-CD97-581E907A3CF1}"/>
              </a:ext>
            </a:extLst>
          </p:cNvPr>
          <p:cNvSpPr/>
          <p:nvPr/>
        </p:nvSpPr>
        <p:spPr>
          <a:xfrm>
            <a:off x="3699215" y="2757225"/>
            <a:ext cx="5516673" cy="23580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>
                <a:extLst>
                  <a:ext uri="{FF2B5EF4-FFF2-40B4-BE49-F238E27FC236}">
                    <a16:creationId xmlns:a16="http://schemas.microsoft.com/office/drawing/2014/main" id="{D232A5CD-D3CF-5204-59EB-14C16D909E7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56324425"/>
                  </p:ext>
                </p:extLst>
              </p:nvPr>
            </p:nvGraphicFramePr>
            <p:xfrm>
              <a:off x="6253051" y="1243415"/>
              <a:ext cx="1395276" cy="286496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95276" cy="2864962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0" z="0"/>
                    <am3d:perspective fov="2388300"/>
                  </am3d:camera>
                  <am3d:trans>
                    <am3d:meterPerModelUnit n="3358770" d="1000000"/>
                    <am3d:preTrans dx="567716" dy="2334027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z="21540000"/>
                    <am3d:postTrans dx="0" dy="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>
                <a:extLst>
                  <a:ext uri="{FF2B5EF4-FFF2-40B4-BE49-F238E27FC236}">
                    <a16:creationId xmlns:a16="http://schemas.microsoft.com/office/drawing/2014/main" id="{D232A5CD-D3CF-5204-59EB-14C16D909E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3051" y="1243415"/>
                <a:ext cx="1395276" cy="2864962"/>
              </a:xfrm>
              <a:prstGeom prst="rect">
                <a:avLst/>
              </a:prstGeom>
            </p:spPr>
          </p:pic>
        </mc:Fallback>
      </mc:AlternateContent>
      <p:sp>
        <p:nvSpPr>
          <p:cNvPr id="76" name="Arc 75">
            <a:extLst>
              <a:ext uri="{FF2B5EF4-FFF2-40B4-BE49-F238E27FC236}">
                <a16:creationId xmlns:a16="http://schemas.microsoft.com/office/drawing/2014/main" id="{231494CE-7CD6-54BB-3B95-466CBBBCEA72}"/>
              </a:ext>
            </a:extLst>
          </p:cNvPr>
          <p:cNvSpPr/>
          <p:nvPr/>
        </p:nvSpPr>
        <p:spPr>
          <a:xfrm rot="10800000">
            <a:off x="5589884" y="1177920"/>
            <a:ext cx="1733328" cy="5516672"/>
          </a:xfrm>
          <a:prstGeom prst="arc">
            <a:avLst>
              <a:gd name="adj1" fmla="val 16194302"/>
              <a:gd name="adj2" fmla="val 5427124"/>
            </a:avLst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6B0EC2C6-450B-020B-8057-77259A040D9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45598102"/>
                  </p:ext>
                </p:extLst>
              </p:nvPr>
            </p:nvGraphicFramePr>
            <p:xfrm rot="21427873">
              <a:off x="5081873" y="1208720"/>
              <a:ext cx="1988330" cy="3265432"/>
            </p:xfrm>
            <a:graphic>
              <a:graphicData uri="http://schemas.microsoft.com/office/drawing/2017/model3d">
                <am3d:model3d r:embed="rId8">
                  <am3d:spPr>
                    <a:xfrm rot="21427873">
                      <a:off x="0" y="0"/>
                      <a:ext cx="1988330" cy="3265432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5888348" y="0" z="0"/>
                    <am3d:perspective fov="2388300"/>
                  </am3d:camera>
                  <am3d:trans>
                    <am3d:meterPerModelUnit n="3358770" d="1000000"/>
                    <am3d:preTrans dx="567712" dy="2334026" dz="-30070371"/>
                    <am3d:scale>
                      <am3d:sx n="1000000" d="1000000"/>
                      <am3d:sy n="1000000" d="1000000"/>
                      <am3d:sz n="1000000" d="1000000"/>
                    </am3d:scale>
                    <am3d:rot ax="1" ay="-5400000"/>
                    <am3d:postTrans dx="5888347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6B0EC2C6-450B-020B-8057-77259A040D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427873">
                <a:off x="5081873" y="1208720"/>
                <a:ext cx="1988330" cy="3265432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Arc 28">
            <a:extLst>
              <a:ext uri="{FF2B5EF4-FFF2-40B4-BE49-F238E27FC236}">
                <a16:creationId xmlns:a16="http://schemas.microsoft.com/office/drawing/2014/main" id="{87C63F5A-4F70-7AB0-15AE-1A60D43F258A}"/>
              </a:ext>
            </a:extLst>
          </p:cNvPr>
          <p:cNvSpPr/>
          <p:nvPr/>
        </p:nvSpPr>
        <p:spPr>
          <a:xfrm>
            <a:off x="3645988" y="1134378"/>
            <a:ext cx="5595345" cy="5992345"/>
          </a:xfrm>
          <a:prstGeom prst="arc">
            <a:avLst>
              <a:gd name="adj1" fmla="val 16618395"/>
              <a:gd name="adj2" fmla="val 20654389"/>
            </a:avLst>
          </a:prstGeom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DC0C08-7C40-6D15-559D-13A6DC5D9641}"/>
                  </a:ext>
                </a:extLst>
              </p:cNvPr>
              <p:cNvSpPr txBox="1"/>
              <p:nvPr/>
            </p:nvSpPr>
            <p:spPr>
              <a:xfrm>
                <a:off x="9577170" y="3448420"/>
                <a:ext cx="2524227" cy="3333733"/>
              </a:xfrm>
              <a:prstGeom prst="rect">
                <a:avLst/>
              </a:prstGeom>
              <a:solidFill>
                <a:srgbClr val="EFFDFF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800" b="0" dirty="0"/>
                  <a:t>Recall: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32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CA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CA" sz="3200" b="0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DC0C08-7C40-6D15-559D-13A6DC5D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170" y="3448420"/>
                <a:ext cx="2524227" cy="3333733"/>
              </a:xfrm>
              <a:prstGeom prst="rect">
                <a:avLst/>
              </a:prstGeom>
              <a:blipFill>
                <a:blip r:embed="rId10"/>
                <a:stretch>
                  <a:fillRect t="-3436"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47FAFFBC-BC04-F8BA-DD95-D7CA7FA9C8F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816952"/>
                  </p:ext>
                </p:extLst>
              </p:nvPr>
            </p:nvGraphicFramePr>
            <p:xfrm>
              <a:off x="6040322" y="2895345"/>
              <a:ext cx="3696355" cy="271924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696355" cy="2719240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0" z="0"/>
                    <am3d:perspective fov="2388300"/>
                  </am3d:camera>
                  <am3d:trans>
                    <am3d:meterPerModelUnit n="3358770" d="1000000"/>
                    <am3d:preTrans dx="567716" dy="2334027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y="-4" az="-5400002"/>
                    <am3d:postTrans dx="0" dy="0" dz="0"/>
                  </am3d:trans>
                  <am3d:raster rName="Office3DRenderer" rVer="16.0.8326">
                    <am3d:blip r:embed="rId12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47FAFFBC-BC04-F8BA-DD95-D7CA7FA9C8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40322" y="2895345"/>
                <a:ext cx="3696355" cy="271924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20099DAD-D0FB-0992-F1CD-DB117734E5F8}"/>
              </a:ext>
            </a:extLst>
          </p:cNvPr>
          <p:cNvSpPr/>
          <p:nvPr/>
        </p:nvSpPr>
        <p:spPr>
          <a:xfrm>
            <a:off x="5580339" y="1177919"/>
            <a:ext cx="1733328" cy="5598000"/>
          </a:xfrm>
          <a:prstGeom prst="arc">
            <a:avLst>
              <a:gd name="adj1" fmla="val 16658062"/>
              <a:gd name="adj2" fmla="val 2193626"/>
            </a:avLst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7163372A-F254-DC42-BE63-58784073234C}"/>
              </a:ext>
            </a:extLst>
          </p:cNvPr>
          <p:cNvSpPr/>
          <p:nvPr/>
        </p:nvSpPr>
        <p:spPr>
          <a:xfrm rot="5400000">
            <a:off x="5172915" y="1046869"/>
            <a:ext cx="2358061" cy="5778774"/>
          </a:xfrm>
          <a:prstGeom prst="arc">
            <a:avLst>
              <a:gd name="adj1" fmla="val 16345864"/>
              <a:gd name="adj2" fmla="val 18656331"/>
            </a:avLst>
          </a:prstGeom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A15C5178-353E-546E-55EA-159B055DCC52}"/>
              </a:ext>
            </a:extLst>
          </p:cNvPr>
          <p:cNvSpPr/>
          <p:nvPr/>
        </p:nvSpPr>
        <p:spPr>
          <a:xfrm>
            <a:off x="5570796" y="1175539"/>
            <a:ext cx="1733328" cy="5516672"/>
          </a:xfrm>
          <a:prstGeom prst="arc">
            <a:avLst>
              <a:gd name="adj1" fmla="val 16186151"/>
              <a:gd name="adj2" fmla="val 54100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3118C5-1DBC-41B9-DCA1-6977A9E40B31}"/>
                  </a:ext>
                </a:extLst>
              </p:cNvPr>
              <p:cNvSpPr txBox="1"/>
              <p:nvPr/>
            </p:nvSpPr>
            <p:spPr>
              <a:xfrm>
                <a:off x="139209" y="3739561"/>
                <a:ext cx="3088758" cy="3023135"/>
              </a:xfrm>
              <a:prstGeom prst="rect">
                <a:avLst/>
              </a:prstGeom>
              <a:solidFill>
                <a:srgbClr val="EFFDFF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GB" sz="2800" b="0" i="0" dirty="0">
                    <a:solidFill>
                      <a:srgbClr val="00B0F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800" i="1" smtClean="0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</m:e>
                          <m:e>
                            <m:func>
                              <m:func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800" i="1" smtClean="0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sSup>
                              <m:sSup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2800" i="1" smtClean="0">
                                    <a:solidFill>
                                      <a:srgbClr val="3A1953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800" dirty="0"/>
                  <a:t>  </a:t>
                </a:r>
              </a:p>
              <a:p>
                <a:pPr algn="ctr">
                  <a:tabLst>
                    <a:tab pos="2781300" algn="l"/>
                  </a:tabLst>
                </a:pPr>
                <a:r>
                  <a:rPr lang="en-GB" sz="2800" dirty="0"/>
                  <a:t>magnitude</a:t>
                </a:r>
                <a:r>
                  <a:rPr lang="en-GB" sz="280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CA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3118C5-1DBC-41B9-DCA1-6977A9E4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09" y="3739561"/>
                <a:ext cx="3088758" cy="3023135"/>
              </a:xfrm>
              <a:prstGeom prst="rect">
                <a:avLst/>
              </a:prstGeom>
              <a:blipFill>
                <a:blip r:embed="rId13"/>
                <a:stretch>
                  <a:fillRect b="-4183"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6B5ACC7-9747-81DE-BF54-A4344E4B73C6}"/>
              </a:ext>
            </a:extLst>
          </p:cNvPr>
          <p:cNvGrpSpPr/>
          <p:nvPr/>
        </p:nvGrpSpPr>
        <p:grpSpPr>
          <a:xfrm>
            <a:off x="3806380" y="43395"/>
            <a:ext cx="2862154" cy="1792020"/>
            <a:chOff x="7695850" y="-54555"/>
            <a:chExt cx="2862154" cy="1792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A1CD69-0E3A-2779-DB97-0977D0395832}"/>
                    </a:ext>
                  </a:extLst>
                </p:cNvPr>
                <p:cNvSpPr txBox="1"/>
                <p:nvPr/>
              </p:nvSpPr>
              <p:spPr>
                <a:xfrm>
                  <a:off x="7695850" y="-54555"/>
                  <a:ext cx="1355224" cy="1631985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A1CD69-0E3A-2779-DB97-0977D0395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850" y="-54555"/>
                  <a:ext cx="1355224" cy="163198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D313526-CE6F-F539-779D-C07B04FE08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7658" y="974388"/>
              <a:ext cx="1680346" cy="7630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B3802F7-9766-52E2-FBD0-6D266CCBBE08}"/>
              </a:ext>
            </a:extLst>
          </p:cNvPr>
          <p:cNvGrpSpPr/>
          <p:nvPr/>
        </p:nvGrpSpPr>
        <p:grpSpPr>
          <a:xfrm>
            <a:off x="7179387" y="-59551"/>
            <a:ext cx="3861384" cy="1649208"/>
            <a:chOff x="1989694" y="163408"/>
            <a:chExt cx="3861384" cy="1649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A9CE76-0FF7-AFFB-CA87-E734D8271ABD}"/>
                    </a:ext>
                  </a:extLst>
                </p:cNvPr>
                <p:cNvSpPr txBox="1"/>
                <p:nvPr/>
              </p:nvSpPr>
              <p:spPr>
                <a:xfrm>
                  <a:off x="2634207" y="163408"/>
                  <a:ext cx="3216871" cy="1631985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6000" dirty="0">
                      <a:solidFill>
                        <a:srgbClr val="7030A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A9CE76-0FF7-AFFB-CA87-E734D8271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207" y="163408"/>
                  <a:ext cx="3216871" cy="163198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E91C32F-B7B2-4D58-8A9E-663FBDF28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9694" y="1295297"/>
              <a:ext cx="830007" cy="51731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7A72B12-A0F1-B666-7F30-D2CF107B54CF}"/>
              </a:ext>
            </a:extLst>
          </p:cNvPr>
          <p:cNvGrpSpPr/>
          <p:nvPr/>
        </p:nvGrpSpPr>
        <p:grpSpPr>
          <a:xfrm>
            <a:off x="8969140" y="1617621"/>
            <a:ext cx="3520948" cy="2359298"/>
            <a:chOff x="8969140" y="1617621"/>
            <a:chExt cx="3520948" cy="23592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6417A3-356D-4430-6A51-719A8DD4F15E}"/>
                    </a:ext>
                  </a:extLst>
                </p:cNvPr>
                <p:cNvSpPr txBox="1"/>
                <p:nvPr/>
              </p:nvSpPr>
              <p:spPr>
                <a:xfrm>
                  <a:off x="9104195" y="1617621"/>
                  <a:ext cx="3385893" cy="164737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6000" dirty="0">
                      <a:solidFill>
                        <a:srgbClr val="0070C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6417A3-356D-4430-6A51-719A8DD4F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195" y="1617621"/>
                  <a:ext cx="3385893" cy="164737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9AD0086-0BD9-01FA-AFF0-686FA14A61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9140" y="3241647"/>
              <a:ext cx="608030" cy="73527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934F5F0-A745-7B72-B568-98C2A5FBE249}"/>
              </a:ext>
            </a:extLst>
          </p:cNvPr>
          <p:cNvGrpSpPr/>
          <p:nvPr/>
        </p:nvGrpSpPr>
        <p:grpSpPr>
          <a:xfrm>
            <a:off x="6923393" y="5066253"/>
            <a:ext cx="2052862" cy="1625958"/>
            <a:chOff x="6923393" y="5066253"/>
            <a:chExt cx="2052862" cy="1625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E0B5BDA-1716-6940-E43D-B1465E39E07B}"/>
                    </a:ext>
                  </a:extLst>
                </p:cNvPr>
                <p:cNvSpPr txBox="1"/>
                <p:nvPr/>
              </p:nvSpPr>
              <p:spPr>
                <a:xfrm>
                  <a:off x="7621031" y="5066253"/>
                  <a:ext cx="1355224" cy="162595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6000" dirty="0">
                      <a:solidFill>
                        <a:srgbClr val="00B05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E0B5BDA-1716-6940-E43D-B1465E39E0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1031" y="5066253"/>
                  <a:ext cx="1355224" cy="1625958"/>
                </a:xfrm>
                <a:prstGeom prst="rect">
                  <a:avLst/>
                </a:prstGeom>
                <a:blipFill>
                  <a:blip r:embed="rId17"/>
                  <a:stretch>
                    <a:fillRect l="-16216" r="-10811"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2335D5D-C397-9854-8895-FE0263E8F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3393" y="5473700"/>
              <a:ext cx="670997" cy="25836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380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96">
        <p:fade/>
      </p:transition>
    </mc:Choice>
    <mc:Fallback xmlns="">
      <p:transition spd="med" advTm="110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3" grpId="0" animBg="1"/>
      <p:bldP spid="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D4DCE-3344-9E41-53A5-CF1CE7B872C1}"/>
              </a:ext>
            </a:extLst>
          </p:cNvPr>
          <p:cNvSpPr txBox="1"/>
          <p:nvPr/>
        </p:nvSpPr>
        <p:spPr>
          <a:xfrm>
            <a:off x="280737" y="1081717"/>
            <a:ext cx="3312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/>
              <a:t>Spinors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B08E2A-89AB-DCB5-F13D-FD54694E3E59}"/>
                  </a:ext>
                </a:extLst>
              </p:cNvPr>
              <p:cNvSpPr txBox="1"/>
              <p:nvPr/>
            </p:nvSpPr>
            <p:spPr>
              <a:xfrm>
                <a:off x="3585410" y="464047"/>
                <a:ext cx="8606590" cy="25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96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96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96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en-CA" sz="96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sz="9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CA" sz="9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9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96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96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96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B08E2A-89AB-DCB5-F13D-FD54694E3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410" y="464047"/>
                <a:ext cx="8606590" cy="2558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6C30D36-7E47-7A7D-BAA2-CC14B037C244}"/>
              </a:ext>
            </a:extLst>
          </p:cNvPr>
          <p:cNvSpPr txBox="1"/>
          <p:nvPr/>
        </p:nvSpPr>
        <p:spPr>
          <a:xfrm>
            <a:off x="605589" y="4452845"/>
            <a:ext cx="10980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/>
              <a:t>“Complex Projective Line”</a:t>
            </a:r>
          </a:p>
        </p:txBody>
      </p:sp>
    </p:spTree>
    <p:extLst>
      <p:ext uri="{BB962C8B-B14F-4D97-AF65-F5344CB8AC3E}">
        <p14:creationId xmlns:p14="http://schemas.microsoft.com/office/powerpoint/2010/main" val="340029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52089-92E5-CC27-B951-F40814F0666C}"/>
              </a:ext>
            </a:extLst>
          </p:cNvPr>
          <p:cNvSpPr txBox="1"/>
          <p:nvPr/>
        </p:nvSpPr>
        <p:spPr>
          <a:xfrm>
            <a:off x="0" y="-96252"/>
            <a:ext cx="9222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Orthogonal Projection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360E019-C954-B8F4-5FF5-BB0A4251531F}"/>
              </a:ext>
            </a:extLst>
          </p:cNvPr>
          <p:cNvGrpSpPr/>
          <p:nvPr/>
        </p:nvGrpSpPr>
        <p:grpSpPr>
          <a:xfrm>
            <a:off x="3859078" y="1185530"/>
            <a:ext cx="1563172" cy="5418418"/>
            <a:chOff x="3859078" y="1185530"/>
            <a:chExt cx="1563172" cy="541841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2E2B53-F5D5-1380-A374-FFFC430C64BC}"/>
                </a:ext>
              </a:extLst>
            </p:cNvPr>
            <p:cNvCxnSpPr/>
            <p:nvPr/>
          </p:nvCxnSpPr>
          <p:spPr>
            <a:xfrm>
              <a:off x="3859078" y="1185530"/>
              <a:ext cx="0" cy="5418418"/>
            </a:xfrm>
            <a:prstGeom prst="line">
              <a:avLst/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E73D625-E0EC-594B-EDCD-443D6196757B}"/>
                    </a:ext>
                  </a:extLst>
                </p:cNvPr>
                <p:cNvSpPr txBox="1"/>
                <p:nvPr/>
              </p:nvSpPr>
              <p:spPr>
                <a:xfrm>
                  <a:off x="3867015" y="3951759"/>
                  <a:ext cx="155523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2400"/>
                    </a:spcAft>
                  </a:pP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CA" sz="4000" dirty="0">
                      <a:solidFill>
                        <a:srgbClr val="FF66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E73D625-E0EC-594B-EDCD-443D61967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015" y="3951759"/>
                  <a:ext cx="1555235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83B27C-503D-CBFD-C6DB-3F82C6ED7114}"/>
              </a:ext>
            </a:extLst>
          </p:cNvPr>
          <p:cNvGrpSpPr/>
          <p:nvPr/>
        </p:nvGrpSpPr>
        <p:grpSpPr>
          <a:xfrm>
            <a:off x="5730351" y="1555748"/>
            <a:ext cx="314988" cy="4791091"/>
            <a:chOff x="5730351" y="1555748"/>
            <a:chExt cx="314988" cy="479109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E16A5D4-1026-B949-2043-D60389FBE3FA}"/>
                </a:ext>
              </a:extLst>
            </p:cNvPr>
            <p:cNvSpPr/>
            <p:nvPr/>
          </p:nvSpPr>
          <p:spPr>
            <a:xfrm>
              <a:off x="5730351" y="1555748"/>
              <a:ext cx="314988" cy="3149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51840AD-A172-01AA-B75E-47279556FAE6}"/>
                </a:ext>
              </a:extLst>
            </p:cNvPr>
            <p:cNvSpPr/>
            <p:nvPr/>
          </p:nvSpPr>
          <p:spPr>
            <a:xfrm>
              <a:off x="5730351" y="2743775"/>
              <a:ext cx="314988" cy="3149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836B45C-09D1-677E-4440-B399B495C7B8}"/>
                </a:ext>
              </a:extLst>
            </p:cNvPr>
            <p:cNvSpPr/>
            <p:nvPr/>
          </p:nvSpPr>
          <p:spPr>
            <a:xfrm>
              <a:off x="5730351" y="4903912"/>
              <a:ext cx="314988" cy="31498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C54D4B-D8AF-CA94-C33B-78AFB9170C05}"/>
                </a:ext>
              </a:extLst>
            </p:cNvPr>
            <p:cNvSpPr/>
            <p:nvPr/>
          </p:nvSpPr>
          <p:spPr>
            <a:xfrm>
              <a:off x="5730351" y="6031851"/>
              <a:ext cx="314988" cy="31498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233CD18-2BD2-6AD0-D39D-E672051DF02A}"/>
              </a:ext>
            </a:extLst>
          </p:cNvPr>
          <p:cNvGrpSpPr/>
          <p:nvPr/>
        </p:nvGrpSpPr>
        <p:grpSpPr>
          <a:xfrm>
            <a:off x="3691834" y="1572077"/>
            <a:ext cx="2102685" cy="4791091"/>
            <a:chOff x="3691834" y="1572077"/>
            <a:chExt cx="2102685" cy="47910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CB4D623-073F-7CB6-4F97-025B6AF29887}"/>
                </a:ext>
              </a:extLst>
            </p:cNvPr>
            <p:cNvGrpSpPr/>
            <p:nvPr/>
          </p:nvGrpSpPr>
          <p:grpSpPr>
            <a:xfrm>
              <a:off x="3842104" y="1724098"/>
              <a:ext cx="1952415" cy="4465247"/>
              <a:chOff x="3842104" y="1724098"/>
              <a:chExt cx="1952415" cy="4465247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63B615A-E033-9020-B8B1-B36D895C54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6167" y="1724098"/>
                <a:ext cx="1911378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A04E844-17D8-4528-2EF9-2B88E3583F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3141" y="2901269"/>
                <a:ext cx="191137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B1FAC15-AC74-053C-31AA-8FE03F254E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2104" y="5072262"/>
                <a:ext cx="1911378" cy="0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6F79F8D-C7F6-D916-B26A-AE8F0662B4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9078" y="6189345"/>
                <a:ext cx="1911378" cy="0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8164C8-D2BF-10AC-AC08-C41D16F29CDB}"/>
                </a:ext>
              </a:extLst>
            </p:cNvPr>
            <p:cNvGrpSpPr/>
            <p:nvPr/>
          </p:nvGrpSpPr>
          <p:grpSpPr>
            <a:xfrm>
              <a:off x="3691834" y="1572077"/>
              <a:ext cx="314988" cy="4791091"/>
              <a:chOff x="3691834" y="1572077"/>
              <a:chExt cx="314988" cy="4791091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07758C2-5CB6-3BE1-9822-BD26CFA413F7}"/>
                  </a:ext>
                </a:extLst>
              </p:cNvPr>
              <p:cNvSpPr/>
              <p:nvPr/>
            </p:nvSpPr>
            <p:spPr>
              <a:xfrm>
                <a:off x="3691834" y="1572077"/>
                <a:ext cx="314988" cy="31498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82C725A-0B17-42B0-6EAB-08152322E4CA}"/>
                  </a:ext>
                </a:extLst>
              </p:cNvPr>
              <p:cNvSpPr/>
              <p:nvPr/>
            </p:nvSpPr>
            <p:spPr>
              <a:xfrm>
                <a:off x="3691834" y="2760104"/>
                <a:ext cx="314988" cy="31498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5A2B07-6DDA-7CB4-AE7C-19DF29BDB728}"/>
                  </a:ext>
                </a:extLst>
              </p:cNvPr>
              <p:cNvSpPr/>
              <p:nvPr/>
            </p:nvSpPr>
            <p:spPr>
              <a:xfrm>
                <a:off x="3691834" y="4920241"/>
                <a:ext cx="314988" cy="31498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EE69881-1331-FCA2-183F-B2D6ADA9FE16}"/>
                  </a:ext>
                </a:extLst>
              </p:cNvPr>
              <p:cNvSpPr/>
              <p:nvPr/>
            </p:nvSpPr>
            <p:spPr>
              <a:xfrm>
                <a:off x="3691834" y="6048180"/>
                <a:ext cx="314988" cy="314988"/>
              </a:xfrm>
              <a:prstGeom prst="ellipse">
                <a:avLst/>
              </a:prstGeom>
              <a:solidFill>
                <a:srgbClr val="3C1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0C2C56-5E87-E4DE-660C-ABB06B8A8B1F}"/>
              </a:ext>
            </a:extLst>
          </p:cNvPr>
          <p:cNvGrpSpPr/>
          <p:nvPr/>
        </p:nvGrpSpPr>
        <p:grpSpPr>
          <a:xfrm>
            <a:off x="5887845" y="1370567"/>
            <a:ext cx="2993391" cy="2151230"/>
            <a:chOff x="5887845" y="1370567"/>
            <a:chExt cx="2993391" cy="2151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DE7DD27-468A-EACB-AA8B-1257587983E7}"/>
                    </a:ext>
                  </a:extLst>
                </p:cNvPr>
                <p:cNvSpPr txBox="1"/>
                <p:nvPr/>
              </p:nvSpPr>
              <p:spPr>
                <a:xfrm>
                  <a:off x="7123319" y="1370567"/>
                  <a:ext cx="1757917" cy="21512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DE7DD27-468A-EACB-AA8B-125758798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3319" y="1370567"/>
                  <a:ext cx="1757917" cy="21512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8414DF-6E9E-1F4D-8D93-382CAD6FF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7845" y="2697455"/>
              <a:ext cx="1613229" cy="1929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744D73-5C7C-FB7C-56E3-3F33E286269D}"/>
              </a:ext>
            </a:extLst>
          </p:cNvPr>
          <p:cNvGrpSpPr/>
          <p:nvPr/>
        </p:nvGrpSpPr>
        <p:grpSpPr>
          <a:xfrm>
            <a:off x="700193" y="1632837"/>
            <a:ext cx="3165974" cy="2129237"/>
            <a:chOff x="700193" y="1632837"/>
            <a:chExt cx="3165974" cy="21292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B6D7D7-2363-E185-3DB5-56DDABCAD8BE}"/>
                    </a:ext>
                  </a:extLst>
                </p:cNvPr>
                <p:cNvSpPr txBox="1"/>
                <p:nvPr/>
              </p:nvSpPr>
              <p:spPr>
                <a:xfrm>
                  <a:off x="700193" y="1632837"/>
                  <a:ext cx="1624676" cy="212923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FB6D7D7-2363-E185-3DB5-56DDABCAD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193" y="1632837"/>
                  <a:ext cx="1624676" cy="21292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C34AF2-6152-E6EA-B908-0970173FCA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8305" y="2661149"/>
              <a:ext cx="1897862" cy="2578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824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85"/>
    </mc:Choice>
    <mc:Fallback xmlns="">
      <p:transition spd="slow" advTm="42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52089-92E5-CC27-B951-F40814F0666C}"/>
              </a:ext>
            </a:extLst>
          </p:cNvPr>
          <p:cNvSpPr txBox="1"/>
          <p:nvPr/>
        </p:nvSpPr>
        <p:spPr>
          <a:xfrm>
            <a:off x="0" y="-96252"/>
            <a:ext cx="9222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Orthogonal Projection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4" y="932266"/>
            <a:ext cx="11750847" cy="5816132"/>
            <a:chOff x="1217038" y="1276773"/>
            <a:chExt cx="8526645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8" y="1348032"/>
              <a:ext cx="8526645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360E019-C954-B8F4-5FF5-BB0A4251531F}"/>
              </a:ext>
            </a:extLst>
          </p:cNvPr>
          <p:cNvGrpSpPr/>
          <p:nvPr/>
        </p:nvGrpSpPr>
        <p:grpSpPr>
          <a:xfrm>
            <a:off x="3859078" y="1185530"/>
            <a:ext cx="1563172" cy="5418418"/>
            <a:chOff x="3859078" y="1185530"/>
            <a:chExt cx="1563172" cy="541841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2E2B53-F5D5-1380-A374-FFFC430C64BC}"/>
                </a:ext>
              </a:extLst>
            </p:cNvPr>
            <p:cNvCxnSpPr/>
            <p:nvPr/>
          </p:nvCxnSpPr>
          <p:spPr>
            <a:xfrm>
              <a:off x="3859078" y="1185530"/>
              <a:ext cx="0" cy="5418418"/>
            </a:xfrm>
            <a:prstGeom prst="line">
              <a:avLst/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E73D625-E0EC-594B-EDCD-443D6196757B}"/>
                    </a:ext>
                  </a:extLst>
                </p:cNvPr>
                <p:cNvSpPr txBox="1"/>
                <p:nvPr/>
              </p:nvSpPr>
              <p:spPr>
                <a:xfrm>
                  <a:off x="3867015" y="3951759"/>
                  <a:ext cx="155523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2400"/>
                    </a:spcAft>
                  </a:pP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CA" sz="4000" dirty="0">
                      <a:solidFill>
                        <a:srgbClr val="FF66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E73D625-E0EC-594B-EDCD-443D61967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015" y="3951759"/>
                  <a:ext cx="1555235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Free Ball Basketball vector and picture">
            <a:extLst>
              <a:ext uri="{FF2B5EF4-FFF2-40B4-BE49-F238E27FC236}">
                <a16:creationId xmlns:a16="http://schemas.microsoft.com/office/drawing/2014/main" id="{602D070A-9087-5C0B-8D39-AF5F00EE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347" y="-1051423"/>
            <a:ext cx="759934" cy="7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89BCE72-8710-BE69-9AE1-EDB910535B52}"/>
              </a:ext>
            </a:extLst>
          </p:cNvPr>
          <p:cNvGrpSpPr/>
          <p:nvPr/>
        </p:nvGrpSpPr>
        <p:grpSpPr>
          <a:xfrm>
            <a:off x="7520844" y="-465801"/>
            <a:ext cx="1693738" cy="279873"/>
            <a:chOff x="7646193" y="3609561"/>
            <a:chExt cx="1693738" cy="27987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F6EBCEB-ACFA-646F-EBE0-040EB21692DF}"/>
                </a:ext>
              </a:extLst>
            </p:cNvPr>
            <p:cNvSpPr/>
            <p:nvPr/>
          </p:nvSpPr>
          <p:spPr>
            <a:xfrm>
              <a:off x="7889081" y="3609563"/>
              <a:ext cx="242888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1BDECA2-B118-0BF8-2524-DB1C9B9343FC}"/>
                </a:ext>
              </a:extLst>
            </p:cNvPr>
            <p:cNvSpPr/>
            <p:nvPr/>
          </p:nvSpPr>
          <p:spPr>
            <a:xfrm>
              <a:off x="8131969" y="3609563"/>
              <a:ext cx="242888" cy="279871"/>
            </a:xfrm>
            <a:prstGeom prst="rect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C5DF080-E56B-C611-0857-8AB834BE53B2}"/>
                </a:ext>
              </a:extLst>
            </p:cNvPr>
            <p:cNvSpPr/>
            <p:nvPr/>
          </p:nvSpPr>
          <p:spPr>
            <a:xfrm>
              <a:off x="8374857" y="3609562"/>
              <a:ext cx="242888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CA8D11-2E43-E587-E186-61B55F4499EC}"/>
                </a:ext>
              </a:extLst>
            </p:cNvPr>
            <p:cNvSpPr/>
            <p:nvPr/>
          </p:nvSpPr>
          <p:spPr>
            <a:xfrm>
              <a:off x="8617745" y="3609561"/>
              <a:ext cx="242888" cy="279871"/>
            </a:xfrm>
            <a:prstGeom prst="rect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B302C27-7E6E-7DB2-9EC1-EBD4E026DF86}"/>
                </a:ext>
              </a:extLst>
            </p:cNvPr>
            <p:cNvSpPr/>
            <p:nvPr/>
          </p:nvSpPr>
          <p:spPr>
            <a:xfrm>
              <a:off x="8860633" y="3609561"/>
              <a:ext cx="242888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51CFE4-AE03-BE1F-6E91-A8710ABC056A}"/>
                </a:ext>
              </a:extLst>
            </p:cNvPr>
            <p:cNvSpPr/>
            <p:nvPr/>
          </p:nvSpPr>
          <p:spPr>
            <a:xfrm>
              <a:off x="7646193" y="3609561"/>
              <a:ext cx="242888" cy="279871"/>
            </a:xfrm>
            <a:prstGeom prst="rect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2DD1ED-421D-C1D6-C74C-790F02BC0626}"/>
                </a:ext>
              </a:extLst>
            </p:cNvPr>
            <p:cNvSpPr/>
            <p:nvPr/>
          </p:nvSpPr>
          <p:spPr>
            <a:xfrm>
              <a:off x="9097043" y="3609561"/>
              <a:ext cx="242888" cy="279871"/>
            </a:xfrm>
            <a:prstGeom prst="rect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4" name="Group 1163">
            <a:extLst>
              <a:ext uri="{FF2B5EF4-FFF2-40B4-BE49-F238E27FC236}">
                <a16:creationId xmlns:a16="http://schemas.microsoft.com/office/drawing/2014/main" id="{76DFD153-CAA6-7C83-0D14-5B802EFB63F9}"/>
              </a:ext>
            </a:extLst>
          </p:cNvPr>
          <p:cNvGrpSpPr/>
          <p:nvPr/>
        </p:nvGrpSpPr>
        <p:grpSpPr>
          <a:xfrm>
            <a:off x="8648352" y="1732159"/>
            <a:ext cx="1251388" cy="4762695"/>
            <a:chOff x="8648352" y="1732159"/>
            <a:chExt cx="1251388" cy="47626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3B37067-364C-253F-A138-EEAC0C1D848C}"/>
                </a:ext>
              </a:extLst>
            </p:cNvPr>
            <p:cNvGrpSpPr/>
            <p:nvPr/>
          </p:nvGrpSpPr>
          <p:grpSpPr>
            <a:xfrm>
              <a:off x="8884681" y="1732159"/>
              <a:ext cx="630810" cy="610704"/>
              <a:chOff x="8357504" y="1865809"/>
              <a:chExt cx="590909" cy="5720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7E237B5-FFA2-B078-3814-792E83733D89}"/>
                  </a:ext>
                </a:extLst>
              </p:cNvPr>
              <p:cNvSpPr/>
              <p:nvPr/>
            </p:nvSpPr>
            <p:spPr>
              <a:xfrm>
                <a:off x="8371618" y="1865809"/>
                <a:ext cx="572075" cy="572075"/>
              </a:xfrm>
              <a:prstGeom prst="ellipse">
                <a:avLst/>
              </a:prstGeom>
              <a:solidFill>
                <a:srgbClr val="FF6600"/>
              </a:solidFill>
              <a:ln w="19050">
                <a:solidFill>
                  <a:srgbClr val="963D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4FF2BB9-B0D4-843A-FFAC-937D43BF0968}"/>
                  </a:ext>
                </a:extLst>
              </p:cNvPr>
              <p:cNvSpPr/>
              <p:nvPr/>
            </p:nvSpPr>
            <p:spPr>
              <a:xfrm rot="8200484">
                <a:off x="8357504" y="1941821"/>
                <a:ext cx="590909" cy="399016"/>
              </a:xfrm>
              <a:prstGeom prst="arc">
                <a:avLst>
                  <a:gd name="adj1" fmla="val 11593250"/>
                  <a:gd name="adj2" fmla="val 2118060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7F63531E-D13A-1C68-0336-7E87DBC7B562}"/>
                  </a:ext>
                </a:extLst>
              </p:cNvPr>
              <p:cNvSpPr/>
              <p:nvPr/>
            </p:nvSpPr>
            <p:spPr>
              <a:xfrm rot="2497968">
                <a:off x="8360228" y="2083935"/>
                <a:ext cx="575861" cy="143275"/>
              </a:xfrm>
              <a:prstGeom prst="arc">
                <a:avLst>
                  <a:gd name="adj1" fmla="val 11047204"/>
                  <a:gd name="adj2" fmla="val 9290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A233CFA-B6B8-33AA-2448-632C2E77DDFA}"/>
                  </a:ext>
                </a:extLst>
              </p:cNvPr>
              <p:cNvSpPr/>
              <p:nvPr/>
            </p:nvSpPr>
            <p:spPr>
              <a:xfrm>
                <a:off x="8367713" y="2135981"/>
                <a:ext cx="417000" cy="295275"/>
              </a:xfrm>
              <a:custGeom>
                <a:avLst/>
                <a:gdLst>
                  <a:gd name="connsiteX0" fmla="*/ 0 w 417000"/>
                  <a:gd name="connsiteY0" fmla="*/ 0 h 295275"/>
                  <a:gd name="connsiteX1" fmla="*/ 78581 w 417000"/>
                  <a:gd name="connsiteY1" fmla="*/ 64294 h 295275"/>
                  <a:gd name="connsiteX2" fmla="*/ 254793 w 417000"/>
                  <a:gd name="connsiteY2" fmla="*/ 109538 h 295275"/>
                  <a:gd name="connsiteX3" fmla="*/ 352425 w 417000"/>
                  <a:gd name="connsiteY3" fmla="*/ 123825 h 295275"/>
                  <a:gd name="connsiteX4" fmla="*/ 402431 w 417000"/>
                  <a:gd name="connsiteY4" fmla="*/ 169069 h 295275"/>
                  <a:gd name="connsiteX5" fmla="*/ 416718 w 417000"/>
                  <a:gd name="connsiteY5" fmla="*/ 216694 h 295275"/>
                  <a:gd name="connsiteX6" fmla="*/ 392906 w 417000"/>
                  <a:gd name="connsiteY6" fmla="*/ 261938 h 295275"/>
                  <a:gd name="connsiteX7" fmla="*/ 338137 w 417000"/>
                  <a:gd name="connsiteY7" fmla="*/ 29527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000" h="295275">
                    <a:moveTo>
                      <a:pt x="0" y="0"/>
                    </a:moveTo>
                    <a:cubicBezTo>
                      <a:pt x="18058" y="23019"/>
                      <a:pt x="36116" y="46038"/>
                      <a:pt x="78581" y="64294"/>
                    </a:cubicBezTo>
                    <a:cubicBezTo>
                      <a:pt x="121046" y="82550"/>
                      <a:pt x="209152" y="99616"/>
                      <a:pt x="254793" y="109538"/>
                    </a:cubicBezTo>
                    <a:cubicBezTo>
                      <a:pt x="300434" y="119460"/>
                      <a:pt x="327819" y="113903"/>
                      <a:pt x="352425" y="123825"/>
                    </a:cubicBezTo>
                    <a:cubicBezTo>
                      <a:pt x="377031" y="133747"/>
                      <a:pt x="391716" y="153591"/>
                      <a:pt x="402431" y="169069"/>
                    </a:cubicBezTo>
                    <a:cubicBezTo>
                      <a:pt x="413146" y="184547"/>
                      <a:pt x="418306" y="201216"/>
                      <a:pt x="416718" y="216694"/>
                    </a:cubicBezTo>
                    <a:cubicBezTo>
                      <a:pt x="415131" y="232172"/>
                      <a:pt x="406003" y="248841"/>
                      <a:pt x="392906" y="261938"/>
                    </a:cubicBezTo>
                    <a:cubicBezTo>
                      <a:pt x="379809" y="275035"/>
                      <a:pt x="358973" y="285155"/>
                      <a:pt x="338137" y="295275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2C9EEF5-0AA1-E3FD-DC3B-748FD66A52E5}"/>
                  </a:ext>
                </a:extLst>
              </p:cNvPr>
              <p:cNvSpPr/>
              <p:nvPr/>
            </p:nvSpPr>
            <p:spPr>
              <a:xfrm>
                <a:off x="8679656" y="1866900"/>
                <a:ext cx="254794" cy="355011"/>
              </a:xfrm>
              <a:custGeom>
                <a:avLst/>
                <a:gdLst>
                  <a:gd name="connsiteX0" fmla="*/ 0 w 254794"/>
                  <a:gd name="connsiteY0" fmla="*/ 0 h 355011"/>
                  <a:gd name="connsiteX1" fmla="*/ 76200 w 254794"/>
                  <a:gd name="connsiteY1" fmla="*/ 66675 h 355011"/>
                  <a:gd name="connsiteX2" fmla="*/ 123825 w 254794"/>
                  <a:gd name="connsiteY2" fmla="*/ 150019 h 355011"/>
                  <a:gd name="connsiteX3" fmla="*/ 152400 w 254794"/>
                  <a:gd name="connsiteY3" fmla="*/ 250031 h 355011"/>
                  <a:gd name="connsiteX4" fmla="*/ 190500 w 254794"/>
                  <a:gd name="connsiteY4" fmla="*/ 321469 h 355011"/>
                  <a:gd name="connsiteX5" fmla="*/ 226219 w 254794"/>
                  <a:gd name="connsiteY5" fmla="*/ 350044 h 355011"/>
                  <a:gd name="connsiteX6" fmla="*/ 254794 w 254794"/>
                  <a:gd name="connsiteY6" fmla="*/ 354806 h 355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794" h="355011">
                    <a:moveTo>
                      <a:pt x="0" y="0"/>
                    </a:moveTo>
                    <a:cubicBezTo>
                      <a:pt x="27781" y="20836"/>
                      <a:pt x="55563" y="41672"/>
                      <a:pt x="76200" y="66675"/>
                    </a:cubicBezTo>
                    <a:cubicBezTo>
                      <a:pt x="96838" y="91678"/>
                      <a:pt x="111125" y="119460"/>
                      <a:pt x="123825" y="150019"/>
                    </a:cubicBezTo>
                    <a:cubicBezTo>
                      <a:pt x="136525" y="180578"/>
                      <a:pt x="141288" y="221456"/>
                      <a:pt x="152400" y="250031"/>
                    </a:cubicBezTo>
                    <a:cubicBezTo>
                      <a:pt x="163512" y="278606"/>
                      <a:pt x="178197" y="304800"/>
                      <a:pt x="190500" y="321469"/>
                    </a:cubicBezTo>
                    <a:cubicBezTo>
                      <a:pt x="202803" y="338138"/>
                      <a:pt x="215503" y="344488"/>
                      <a:pt x="226219" y="350044"/>
                    </a:cubicBezTo>
                    <a:cubicBezTo>
                      <a:pt x="236935" y="355600"/>
                      <a:pt x="245864" y="355203"/>
                      <a:pt x="254794" y="35480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56" name="Group 1155">
              <a:extLst>
                <a:ext uri="{FF2B5EF4-FFF2-40B4-BE49-F238E27FC236}">
                  <a16:creationId xmlns:a16="http://schemas.microsoft.com/office/drawing/2014/main" id="{74CD571B-0403-B06F-4C95-D0F384B98437}"/>
                </a:ext>
              </a:extLst>
            </p:cNvPr>
            <p:cNvGrpSpPr/>
            <p:nvPr/>
          </p:nvGrpSpPr>
          <p:grpSpPr>
            <a:xfrm>
              <a:off x="8648352" y="2901269"/>
              <a:ext cx="1251388" cy="3593585"/>
              <a:chOff x="7839213" y="3437062"/>
              <a:chExt cx="1064810" cy="305779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CFF4DC-3967-44BA-20F2-BC648A9C30FB}"/>
                  </a:ext>
                </a:extLst>
              </p:cNvPr>
              <p:cNvSpPr/>
              <p:nvPr/>
            </p:nvSpPr>
            <p:spPr>
              <a:xfrm>
                <a:off x="7839213" y="3437062"/>
                <a:ext cx="1064810" cy="3057792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tx1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571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DFB49B50-FA85-DEDD-A402-DA6E73492A2A}"/>
                  </a:ext>
                </a:extLst>
              </p:cNvPr>
              <p:cNvSpPr/>
              <p:nvPr/>
            </p:nvSpPr>
            <p:spPr>
              <a:xfrm>
                <a:off x="8013110" y="3567400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70EA9DFC-6E9C-C78F-161E-9EC8DE670D46}"/>
                  </a:ext>
                </a:extLst>
              </p:cNvPr>
              <p:cNvSpPr/>
              <p:nvPr/>
            </p:nvSpPr>
            <p:spPr>
              <a:xfrm>
                <a:off x="8299270" y="3567399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5F01462C-4E3B-1FAB-66FF-03BDC482AEB5}"/>
                  </a:ext>
                </a:extLst>
              </p:cNvPr>
              <p:cNvSpPr/>
              <p:nvPr/>
            </p:nvSpPr>
            <p:spPr>
              <a:xfrm>
                <a:off x="8585431" y="3567398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83650B8F-788D-9385-18AF-C7BDD814046D}"/>
                  </a:ext>
                </a:extLst>
              </p:cNvPr>
              <p:cNvSpPr/>
              <p:nvPr/>
            </p:nvSpPr>
            <p:spPr>
              <a:xfrm>
                <a:off x="8013110" y="4118316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22D6A22A-B1A4-69D5-A0BD-2BF80CA2186A}"/>
                  </a:ext>
                </a:extLst>
              </p:cNvPr>
              <p:cNvSpPr/>
              <p:nvPr/>
            </p:nvSpPr>
            <p:spPr>
              <a:xfrm>
                <a:off x="8299270" y="4118315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5EC8B79C-8EDC-83BF-B665-AF5AE5F0BA1D}"/>
                  </a:ext>
                </a:extLst>
              </p:cNvPr>
              <p:cNvSpPr/>
              <p:nvPr/>
            </p:nvSpPr>
            <p:spPr>
              <a:xfrm>
                <a:off x="8585431" y="4118314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2E629FD7-D7EB-1C43-53B3-DE37495230AB}"/>
                  </a:ext>
                </a:extLst>
              </p:cNvPr>
              <p:cNvSpPr/>
              <p:nvPr/>
            </p:nvSpPr>
            <p:spPr>
              <a:xfrm>
                <a:off x="8013110" y="4669110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0" name="Rectangle 1069">
                <a:extLst>
                  <a:ext uri="{FF2B5EF4-FFF2-40B4-BE49-F238E27FC236}">
                    <a16:creationId xmlns:a16="http://schemas.microsoft.com/office/drawing/2014/main" id="{D1E7F40B-3FF9-D74E-41F6-9CB39C135D5D}"/>
                  </a:ext>
                </a:extLst>
              </p:cNvPr>
              <p:cNvSpPr/>
              <p:nvPr/>
            </p:nvSpPr>
            <p:spPr>
              <a:xfrm>
                <a:off x="8299270" y="4669109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2" name="Rectangle 1071">
                <a:extLst>
                  <a:ext uri="{FF2B5EF4-FFF2-40B4-BE49-F238E27FC236}">
                    <a16:creationId xmlns:a16="http://schemas.microsoft.com/office/drawing/2014/main" id="{800C08A3-5EFF-49B3-8025-63B8A98CD186}"/>
                  </a:ext>
                </a:extLst>
              </p:cNvPr>
              <p:cNvSpPr/>
              <p:nvPr/>
            </p:nvSpPr>
            <p:spPr>
              <a:xfrm>
                <a:off x="8585431" y="4669108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4" name="Rectangle 1083">
                <a:extLst>
                  <a:ext uri="{FF2B5EF4-FFF2-40B4-BE49-F238E27FC236}">
                    <a16:creationId xmlns:a16="http://schemas.microsoft.com/office/drawing/2014/main" id="{DC7A1817-9C15-2FB8-497D-B0374D2B82B0}"/>
                  </a:ext>
                </a:extLst>
              </p:cNvPr>
              <p:cNvSpPr/>
              <p:nvPr/>
            </p:nvSpPr>
            <p:spPr>
              <a:xfrm>
                <a:off x="8013110" y="5224260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6" name="Rectangle 1085">
                <a:extLst>
                  <a:ext uri="{FF2B5EF4-FFF2-40B4-BE49-F238E27FC236}">
                    <a16:creationId xmlns:a16="http://schemas.microsoft.com/office/drawing/2014/main" id="{9AB074E7-9388-515F-5F4B-C913B745BF0F}"/>
                  </a:ext>
                </a:extLst>
              </p:cNvPr>
              <p:cNvSpPr/>
              <p:nvPr/>
            </p:nvSpPr>
            <p:spPr>
              <a:xfrm>
                <a:off x="8299270" y="5224259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8" name="Rectangle 1087">
                <a:extLst>
                  <a:ext uri="{FF2B5EF4-FFF2-40B4-BE49-F238E27FC236}">
                    <a16:creationId xmlns:a16="http://schemas.microsoft.com/office/drawing/2014/main" id="{52906400-E3BA-5312-D474-A890086C170B}"/>
                  </a:ext>
                </a:extLst>
              </p:cNvPr>
              <p:cNvSpPr/>
              <p:nvPr/>
            </p:nvSpPr>
            <p:spPr>
              <a:xfrm>
                <a:off x="8585431" y="5224258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00" name="Rectangle 1099">
                <a:extLst>
                  <a:ext uri="{FF2B5EF4-FFF2-40B4-BE49-F238E27FC236}">
                    <a16:creationId xmlns:a16="http://schemas.microsoft.com/office/drawing/2014/main" id="{050CF29C-D1F3-C1AC-00D8-95E2986313C4}"/>
                  </a:ext>
                </a:extLst>
              </p:cNvPr>
              <p:cNvSpPr/>
              <p:nvPr/>
            </p:nvSpPr>
            <p:spPr>
              <a:xfrm>
                <a:off x="8013110" y="5783989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02" name="Rectangle 1101">
                <a:extLst>
                  <a:ext uri="{FF2B5EF4-FFF2-40B4-BE49-F238E27FC236}">
                    <a16:creationId xmlns:a16="http://schemas.microsoft.com/office/drawing/2014/main" id="{621AB729-D179-BAA3-7AC3-C7EC69B14CE2}"/>
                  </a:ext>
                </a:extLst>
              </p:cNvPr>
              <p:cNvSpPr/>
              <p:nvPr/>
            </p:nvSpPr>
            <p:spPr>
              <a:xfrm>
                <a:off x="8299270" y="5783988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603541FF-A2C9-AC5E-20D3-05E82BA43E3D}"/>
                  </a:ext>
                </a:extLst>
              </p:cNvPr>
              <p:cNvSpPr/>
              <p:nvPr/>
            </p:nvSpPr>
            <p:spPr>
              <a:xfrm>
                <a:off x="8585431" y="5783987"/>
                <a:ext cx="143080" cy="27987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5" name="Rectangle 1154">
                <a:extLst>
                  <a:ext uri="{FF2B5EF4-FFF2-40B4-BE49-F238E27FC236}">
                    <a16:creationId xmlns:a16="http://schemas.microsoft.com/office/drawing/2014/main" id="{379E71B8-5688-FE10-919D-FD4452237EFD}"/>
                  </a:ext>
                </a:extLst>
              </p:cNvPr>
              <p:cNvSpPr/>
              <p:nvPr/>
            </p:nvSpPr>
            <p:spPr>
              <a:xfrm>
                <a:off x="8249224" y="6184583"/>
                <a:ext cx="243172" cy="2798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B0F8F733-050E-E646-325C-797300ABF773}"/>
              </a:ext>
            </a:extLst>
          </p:cNvPr>
          <p:cNvGrpSpPr/>
          <p:nvPr/>
        </p:nvGrpSpPr>
        <p:grpSpPr>
          <a:xfrm>
            <a:off x="3859077" y="1711917"/>
            <a:ext cx="5442457" cy="4825226"/>
            <a:chOff x="7311844" y="1711917"/>
            <a:chExt cx="1989691" cy="4825226"/>
          </a:xfrm>
        </p:grpSpPr>
        <p:cxnSp>
          <p:nvCxnSpPr>
            <p:cNvPr id="1157" name="Straight Arrow Connector 1156">
              <a:extLst>
                <a:ext uri="{FF2B5EF4-FFF2-40B4-BE49-F238E27FC236}">
                  <a16:creationId xmlns:a16="http://schemas.microsoft.com/office/drawing/2014/main" id="{86C09EC5-322E-91D7-E59A-097382769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7208" y="1711917"/>
              <a:ext cx="1911378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Straight Arrow Connector 1157">
              <a:extLst>
                <a:ext uri="{FF2B5EF4-FFF2-40B4-BE49-F238E27FC236}">
                  <a16:creationId xmlns:a16="http://schemas.microsoft.com/office/drawing/2014/main" id="{6E1FACC1-0082-CABD-76B9-0F4E7BE0A7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7208" y="2374272"/>
              <a:ext cx="1955888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Arrow Connector 1158">
              <a:extLst>
                <a:ext uri="{FF2B5EF4-FFF2-40B4-BE49-F238E27FC236}">
                  <a16:creationId xmlns:a16="http://schemas.microsoft.com/office/drawing/2014/main" id="{DC5CFD6D-CDB8-F816-40D0-93F22FC7F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7208" y="2871760"/>
              <a:ext cx="1911378" cy="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Straight Arrow Connector 1159">
              <a:extLst>
                <a:ext uri="{FF2B5EF4-FFF2-40B4-BE49-F238E27FC236}">
                  <a16:creationId xmlns:a16="http://schemas.microsoft.com/office/drawing/2014/main" id="{730ACEAA-D33F-CADD-56B3-E69839A46C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1844" y="6537143"/>
              <a:ext cx="1989691" cy="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0046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76">
        <p:fade/>
      </p:transition>
    </mc:Choice>
    <mc:Fallback xmlns="">
      <p:transition spd="med" advTm="9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44297 0.0037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46672" y="434995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16144" y="5573436"/>
            <a:ext cx="281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Flagpole</a:t>
            </a:r>
            <a:br>
              <a:rPr lang="en-CA" sz="4000" dirty="0"/>
            </a:br>
            <a:r>
              <a:rPr lang="en-CA" sz="4000" dirty="0"/>
              <a:t>Visualization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B9A61E-0CA7-2DF6-F9A4-068F81854478}"/>
              </a:ext>
            </a:extLst>
          </p:cNvPr>
          <p:cNvGrpSpPr/>
          <p:nvPr/>
        </p:nvGrpSpPr>
        <p:grpSpPr>
          <a:xfrm>
            <a:off x="-198038" y="40038"/>
            <a:ext cx="7322738" cy="6561084"/>
            <a:chOff x="49612" y="1332224"/>
            <a:chExt cx="6010693" cy="540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F8045FF-A6FC-CDCC-574E-0DCB371BE37E}"/>
                    </a:ext>
                  </a:extLst>
                </p:cNvPr>
                <p:cNvSpPr txBox="1"/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F8045FF-A6FC-CDCC-574E-0DCB371BE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AAA92EC-B8B5-0A59-B4CC-FC2CF4F9D71F}"/>
                    </a:ext>
                  </a:extLst>
                </p:cNvPr>
                <p:cNvSpPr txBox="1"/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AAA92EC-B8B5-0A59-B4CC-FC2CF4F9D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5FED359-805B-E0D9-6B8C-44780010EEED}"/>
                    </a:ext>
                  </a:extLst>
                </p:cNvPr>
                <p:cNvSpPr txBox="1"/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5FED359-805B-E0D9-6B8C-44780010E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8D0105-BD34-81B9-2639-89E4BEEA308C}"/>
                    </a:ext>
                  </a:extLst>
                </p:cNvPr>
                <p:cNvSpPr txBox="1"/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8D0105-BD34-81B9-2639-89E4BEEA3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36C3E33-B98E-A994-B414-4719C6FBF0D6}"/>
                    </a:ext>
                  </a:extLst>
                </p:cNvPr>
                <p:cNvSpPr txBox="1"/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36C3E33-B98E-A994-B414-4719C6FBF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A871756-95F8-1670-A9F6-C13ECBC8B836}"/>
                    </a:ext>
                  </a:extLst>
                </p:cNvPr>
                <p:cNvSpPr txBox="1"/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A871756-95F8-1670-A9F6-C13ECBC8B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927953" y="459123"/>
              <a:ext cx="1467922" cy="301003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467922" cy="3010039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716" dy="2334027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7953" y="459123"/>
                <a:ext cx="1467922" cy="301003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261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1"/>
    </mc:Choice>
    <mc:Fallback xmlns="">
      <p:transition spd="slow" advTm="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0E9AFEA3-6488-3CA1-D072-DB52B5A57687}"/>
              </a:ext>
            </a:extLst>
          </p:cNvPr>
          <p:cNvGrpSpPr/>
          <p:nvPr/>
        </p:nvGrpSpPr>
        <p:grpSpPr>
          <a:xfrm>
            <a:off x="2964914" y="1726319"/>
            <a:ext cx="2918128" cy="4471281"/>
            <a:chOff x="2932664" y="1742361"/>
            <a:chExt cx="2918128" cy="4471281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AE6C5ED-1FFB-45D3-82AD-BC14D4B78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2664" y="1742361"/>
              <a:ext cx="2918128" cy="223720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18F3E09-BA7B-D761-1F6C-067E79755B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581" y="2906660"/>
              <a:ext cx="2888211" cy="107290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7D63D78-7EAB-2232-E306-63FF6C6FCD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2581" y="3979569"/>
              <a:ext cx="2888211" cy="110377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AFEA05E-F466-AE25-7AE6-4EA3D8DEA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2664" y="3979569"/>
              <a:ext cx="2918128" cy="223407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890CC9-4EC2-F7E4-B8C5-055F7579F7D0}"/>
              </a:ext>
            </a:extLst>
          </p:cNvPr>
          <p:cNvGrpSpPr/>
          <p:nvPr/>
        </p:nvGrpSpPr>
        <p:grpSpPr>
          <a:xfrm>
            <a:off x="3694597" y="1713242"/>
            <a:ext cx="2213559" cy="4480697"/>
            <a:chOff x="3694597" y="1713242"/>
            <a:chExt cx="2213559" cy="448069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24CF44E-179D-E2CD-A61C-8637F13CADB9}"/>
                </a:ext>
              </a:extLst>
            </p:cNvPr>
            <p:cNvGrpSpPr/>
            <p:nvPr/>
          </p:nvGrpSpPr>
          <p:grpSpPr>
            <a:xfrm>
              <a:off x="3867015" y="1713242"/>
              <a:ext cx="2041141" cy="4480697"/>
              <a:chOff x="3867015" y="1713242"/>
              <a:chExt cx="2041141" cy="4480697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63B615A-E033-9020-B8B1-B36D895C54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7015" y="1713242"/>
                <a:ext cx="2041141" cy="155061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A04E844-17D8-4528-2EF9-2B88E3583F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3556" y="2883823"/>
                <a:ext cx="1994600" cy="739307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B1FAC15-AC74-053C-31AA-8FE03F254E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13556" y="4297128"/>
                <a:ext cx="1969486" cy="760969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6F79F8D-C7F6-D916-B26A-AE8F0662B4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90972" y="4677612"/>
                <a:ext cx="1992070" cy="1516327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F5898E-5FEA-2AA9-8A2C-371DF9C18448}"/>
                </a:ext>
              </a:extLst>
            </p:cNvPr>
            <p:cNvGrpSpPr/>
            <p:nvPr/>
          </p:nvGrpSpPr>
          <p:grpSpPr>
            <a:xfrm>
              <a:off x="3694597" y="3079798"/>
              <a:ext cx="314988" cy="1775563"/>
              <a:chOff x="5730351" y="4245321"/>
              <a:chExt cx="314988" cy="177556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3C1CE54-171B-4B82-1A9B-B9910248B4A3}"/>
                  </a:ext>
                </a:extLst>
              </p:cNvPr>
              <p:cNvSpPr/>
              <p:nvPr/>
            </p:nvSpPr>
            <p:spPr>
              <a:xfrm>
                <a:off x="5730351" y="4245321"/>
                <a:ext cx="314988" cy="31498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C9F5058-AE54-C4D9-9405-D765CF6183A4}"/>
                  </a:ext>
                </a:extLst>
              </p:cNvPr>
              <p:cNvSpPr/>
              <p:nvPr/>
            </p:nvSpPr>
            <p:spPr>
              <a:xfrm>
                <a:off x="5730351" y="4642294"/>
                <a:ext cx="314988" cy="31498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D9200A5-95C4-3E97-B120-042A6845FD4F}"/>
                  </a:ext>
                </a:extLst>
              </p:cNvPr>
              <p:cNvSpPr/>
              <p:nvPr/>
            </p:nvSpPr>
            <p:spPr>
              <a:xfrm>
                <a:off x="5730351" y="5287652"/>
                <a:ext cx="314988" cy="31498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2B58BA5-310C-FAB4-3C7A-03F32414C948}"/>
                  </a:ext>
                </a:extLst>
              </p:cNvPr>
              <p:cNvSpPr/>
              <p:nvPr/>
            </p:nvSpPr>
            <p:spPr>
              <a:xfrm>
                <a:off x="5730351" y="5705896"/>
                <a:ext cx="314988" cy="314988"/>
              </a:xfrm>
              <a:prstGeom prst="ellipse">
                <a:avLst/>
              </a:prstGeom>
              <a:solidFill>
                <a:srgbClr val="3C1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CA12A-DBB9-FB66-307B-7E69B24DF68A}"/>
              </a:ext>
            </a:extLst>
          </p:cNvPr>
          <p:cNvGrpSpPr/>
          <p:nvPr/>
        </p:nvGrpSpPr>
        <p:grpSpPr>
          <a:xfrm>
            <a:off x="5730351" y="1555748"/>
            <a:ext cx="314988" cy="4791091"/>
            <a:chOff x="5730351" y="1555748"/>
            <a:chExt cx="314988" cy="479109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2A636F-0753-D8AE-E33E-B898DCA8A1B8}"/>
                </a:ext>
              </a:extLst>
            </p:cNvPr>
            <p:cNvSpPr/>
            <p:nvPr/>
          </p:nvSpPr>
          <p:spPr>
            <a:xfrm>
              <a:off x="5730351" y="1555748"/>
              <a:ext cx="314988" cy="3149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7F820D-34B2-CBA4-2C4E-ECF5303C2151}"/>
                </a:ext>
              </a:extLst>
            </p:cNvPr>
            <p:cNvSpPr/>
            <p:nvPr/>
          </p:nvSpPr>
          <p:spPr>
            <a:xfrm>
              <a:off x="5730351" y="2743775"/>
              <a:ext cx="314988" cy="3149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3180339-EBED-ADA1-A323-D4C50D9D6F06}"/>
                </a:ext>
              </a:extLst>
            </p:cNvPr>
            <p:cNvSpPr/>
            <p:nvPr/>
          </p:nvSpPr>
          <p:spPr>
            <a:xfrm>
              <a:off x="5730351" y="4903912"/>
              <a:ext cx="314988" cy="31498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416863-896D-5F2D-8C97-B411E49B0911}"/>
                </a:ext>
              </a:extLst>
            </p:cNvPr>
            <p:cNvSpPr/>
            <p:nvPr/>
          </p:nvSpPr>
          <p:spPr>
            <a:xfrm>
              <a:off x="5730351" y="6031851"/>
              <a:ext cx="314988" cy="31498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626531B-43C0-A1ED-E523-99CD532F1709}"/>
              </a:ext>
            </a:extLst>
          </p:cNvPr>
          <p:cNvSpPr txBox="1"/>
          <p:nvPr/>
        </p:nvSpPr>
        <p:spPr>
          <a:xfrm>
            <a:off x="0" y="-96252"/>
            <a:ext cx="9222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Perspective Projection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21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27">
        <p:fade/>
      </p:transition>
    </mc:Choice>
    <mc:Fallback xmlns="">
      <p:transition spd="med" advTm="214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4" y="932266"/>
            <a:ext cx="11750847" cy="5816132"/>
            <a:chOff x="1217038" y="1276773"/>
            <a:chExt cx="8526645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8" y="1348032"/>
              <a:ext cx="8526645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ree Ball Basketball vector and picture">
            <a:extLst>
              <a:ext uri="{FF2B5EF4-FFF2-40B4-BE49-F238E27FC236}">
                <a16:creationId xmlns:a16="http://schemas.microsoft.com/office/drawing/2014/main" id="{602D070A-9087-5C0B-8D39-AF5F00EE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347" y="-1051423"/>
            <a:ext cx="759934" cy="7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89BCE72-8710-BE69-9AE1-EDB910535B52}"/>
              </a:ext>
            </a:extLst>
          </p:cNvPr>
          <p:cNvGrpSpPr/>
          <p:nvPr/>
        </p:nvGrpSpPr>
        <p:grpSpPr>
          <a:xfrm>
            <a:off x="7520844" y="-465801"/>
            <a:ext cx="1693738" cy="279873"/>
            <a:chOff x="7646193" y="3609561"/>
            <a:chExt cx="1693738" cy="27987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F6EBCEB-ACFA-646F-EBE0-040EB21692DF}"/>
                </a:ext>
              </a:extLst>
            </p:cNvPr>
            <p:cNvSpPr/>
            <p:nvPr/>
          </p:nvSpPr>
          <p:spPr>
            <a:xfrm>
              <a:off x="7889081" y="3609563"/>
              <a:ext cx="242888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1BDECA2-B118-0BF8-2524-DB1C9B9343FC}"/>
                </a:ext>
              </a:extLst>
            </p:cNvPr>
            <p:cNvSpPr/>
            <p:nvPr/>
          </p:nvSpPr>
          <p:spPr>
            <a:xfrm>
              <a:off x="8131969" y="3609563"/>
              <a:ext cx="242888" cy="279871"/>
            </a:xfrm>
            <a:prstGeom prst="rect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C5DF080-E56B-C611-0857-8AB834BE53B2}"/>
                </a:ext>
              </a:extLst>
            </p:cNvPr>
            <p:cNvSpPr/>
            <p:nvPr/>
          </p:nvSpPr>
          <p:spPr>
            <a:xfrm>
              <a:off x="8374857" y="3609562"/>
              <a:ext cx="242888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CA8D11-2E43-E587-E186-61B55F4499EC}"/>
                </a:ext>
              </a:extLst>
            </p:cNvPr>
            <p:cNvSpPr/>
            <p:nvPr/>
          </p:nvSpPr>
          <p:spPr>
            <a:xfrm>
              <a:off x="8617745" y="3609561"/>
              <a:ext cx="242888" cy="279871"/>
            </a:xfrm>
            <a:prstGeom prst="rect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B302C27-7E6E-7DB2-9EC1-EBD4E026DF86}"/>
                </a:ext>
              </a:extLst>
            </p:cNvPr>
            <p:cNvSpPr/>
            <p:nvPr/>
          </p:nvSpPr>
          <p:spPr>
            <a:xfrm>
              <a:off x="8860633" y="3609561"/>
              <a:ext cx="242888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51CFE4-AE03-BE1F-6E91-A8710ABC056A}"/>
                </a:ext>
              </a:extLst>
            </p:cNvPr>
            <p:cNvSpPr/>
            <p:nvPr/>
          </p:nvSpPr>
          <p:spPr>
            <a:xfrm>
              <a:off x="7646193" y="3609561"/>
              <a:ext cx="242888" cy="279871"/>
            </a:xfrm>
            <a:prstGeom prst="rect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2DD1ED-421D-C1D6-C74C-790F02BC0626}"/>
                </a:ext>
              </a:extLst>
            </p:cNvPr>
            <p:cNvSpPr/>
            <p:nvPr/>
          </p:nvSpPr>
          <p:spPr>
            <a:xfrm>
              <a:off x="9097043" y="3609561"/>
              <a:ext cx="242888" cy="279871"/>
            </a:xfrm>
            <a:prstGeom prst="rect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B37067-364C-253F-A138-EEAC0C1D848C}"/>
              </a:ext>
            </a:extLst>
          </p:cNvPr>
          <p:cNvGrpSpPr/>
          <p:nvPr/>
        </p:nvGrpSpPr>
        <p:grpSpPr>
          <a:xfrm>
            <a:off x="4644265" y="2633470"/>
            <a:ext cx="630810" cy="610704"/>
            <a:chOff x="8357504" y="1865809"/>
            <a:chExt cx="590909" cy="5720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7E237B5-FFA2-B078-3814-792E83733D89}"/>
                </a:ext>
              </a:extLst>
            </p:cNvPr>
            <p:cNvSpPr/>
            <p:nvPr/>
          </p:nvSpPr>
          <p:spPr>
            <a:xfrm>
              <a:off x="8371618" y="1865809"/>
              <a:ext cx="572075" cy="572075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963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4FF2BB9-B0D4-843A-FFAC-937D43BF0968}"/>
                </a:ext>
              </a:extLst>
            </p:cNvPr>
            <p:cNvSpPr/>
            <p:nvPr/>
          </p:nvSpPr>
          <p:spPr>
            <a:xfrm rot="8200484">
              <a:off x="8357504" y="1941821"/>
              <a:ext cx="590909" cy="399016"/>
            </a:xfrm>
            <a:prstGeom prst="arc">
              <a:avLst>
                <a:gd name="adj1" fmla="val 11593250"/>
                <a:gd name="adj2" fmla="val 2118060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7F63531E-D13A-1C68-0336-7E87DBC7B562}"/>
                </a:ext>
              </a:extLst>
            </p:cNvPr>
            <p:cNvSpPr/>
            <p:nvPr/>
          </p:nvSpPr>
          <p:spPr>
            <a:xfrm rot="2497968">
              <a:off x="8360228" y="2083935"/>
              <a:ext cx="575861" cy="143275"/>
            </a:xfrm>
            <a:prstGeom prst="arc">
              <a:avLst>
                <a:gd name="adj1" fmla="val 11047204"/>
                <a:gd name="adj2" fmla="val 9290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233CFA-B6B8-33AA-2448-632C2E77DDFA}"/>
                </a:ext>
              </a:extLst>
            </p:cNvPr>
            <p:cNvSpPr/>
            <p:nvPr/>
          </p:nvSpPr>
          <p:spPr>
            <a:xfrm>
              <a:off x="8367713" y="2135981"/>
              <a:ext cx="417000" cy="295275"/>
            </a:xfrm>
            <a:custGeom>
              <a:avLst/>
              <a:gdLst>
                <a:gd name="connsiteX0" fmla="*/ 0 w 417000"/>
                <a:gd name="connsiteY0" fmla="*/ 0 h 295275"/>
                <a:gd name="connsiteX1" fmla="*/ 78581 w 417000"/>
                <a:gd name="connsiteY1" fmla="*/ 64294 h 295275"/>
                <a:gd name="connsiteX2" fmla="*/ 254793 w 417000"/>
                <a:gd name="connsiteY2" fmla="*/ 109538 h 295275"/>
                <a:gd name="connsiteX3" fmla="*/ 352425 w 417000"/>
                <a:gd name="connsiteY3" fmla="*/ 123825 h 295275"/>
                <a:gd name="connsiteX4" fmla="*/ 402431 w 417000"/>
                <a:gd name="connsiteY4" fmla="*/ 169069 h 295275"/>
                <a:gd name="connsiteX5" fmla="*/ 416718 w 417000"/>
                <a:gd name="connsiteY5" fmla="*/ 216694 h 295275"/>
                <a:gd name="connsiteX6" fmla="*/ 392906 w 417000"/>
                <a:gd name="connsiteY6" fmla="*/ 261938 h 295275"/>
                <a:gd name="connsiteX7" fmla="*/ 338137 w 417000"/>
                <a:gd name="connsiteY7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000" h="295275">
                  <a:moveTo>
                    <a:pt x="0" y="0"/>
                  </a:moveTo>
                  <a:cubicBezTo>
                    <a:pt x="18058" y="23019"/>
                    <a:pt x="36116" y="46038"/>
                    <a:pt x="78581" y="64294"/>
                  </a:cubicBezTo>
                  <a:cubicBezTo>
                    <a:pt x="121046" y="82550"/>
                    <a:pt x="209152" y="99616"/>
                    <a:pt x="254793" y="109538"/>
                  </a:cubicBezTo>
                  <a:cubicBezTo>
                    <a:pt x="300434" y="119460"/>
                    <a:pt x="327819" y="113903"/>
                    <a:pt x="352425" y="123825"/>
                  </a:cubicBezTo>
                  <a:cubicBezTo>
                    <a:pt x="377031" y="133747"/>
                    <a:pt x="391716" y="153591"/>
                    <a:pt x="402431" y="169069"/>
                  </a:cubicBezTo>
                  <a:cubicBezTo>
                    <a:pt x="413146" y="184547"/>
                    <a:pt x="418306" y="201216"/>
                    <a:pt x="416718" y="216694"/>
                  </a:cubicBezTo>
                  <a:cubicBezTo>
                    <a:pt x="415131" y="232172"/>
                    <a:pt x="406003" y="248841"/>
                    <a:pt x="392906" y="261938"/>
                  </a:cubicBezTo>
                  <a:cubicBezTo>
                    <a:pt x="379809" y="275035"/>
                    <a:pt x="358973" y="285155"/>
                    <a:pt x="338137" y="29527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C9EEF5-0AA1-E3FD-DC3B-748FD66A52E5}"/>
                </a:ext>
              </a:extLst>
            </p:cNvPr>
            <p:cNvSpPr/>
            <p:nvPr/>
          </p:nvSpPr>
          <p:spPr>
            <a:xfrm>
              <a:off x="8679656" y="1866900"/>
              <a:ext cx="254794" cy="355011"/>
            </a:xfrm>
            <a:custGeom>
              <a:avLst/>
              <a:gdLst>
                <a:gd name="connsiteX0" fmla="*/ 0 w 254794"/>
                <a:gd name="connsiteY0" fmla="*/ 0 h 355011"/>
                <a:gd name="connsiteX1" fmla="*/ 76200 w 254794"/>
                <a:gd name="connsiteY1" fmla="*/ 66675 h 355011"/>
                <a:gd name="connsiteX2" fmla="*/ 123825 w 254794"/>
                <a:gd name="connsiteY2" fmla="*/ 150019 h 355011"/>
                <a:gd name="connsiteX3" fmla="*/ 152400 w 254794"/>
                <a:gd name="connsiteY3" fmla="*/ 250031 h 355011"/>
                <a:gd name="connsiteX4" fmla="*/ 190500 w 254794"/>
                <a:gd name="connsiteY4" fmla="*/ 321469 h 355011"/>
                <a:gd name="connsiteX5" fmla="*/ 226219 w 254794"/>
                <a:gd name="connsiteY5" fmla="*/ 350044 h 355011"/>
                <a:gd name="connsiteX6" fmla="*/ 254794 w 254794"/>
                <a:gd name="connsiteY6" fmla="*/ 354806 h 35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794" h="355011">
                  <a:moveTo>
                    <a:pt x="0" y="0"/>
                  </a:moveTo>
                  <a:cubicBezTo>
                    <a:pt x="27781" y="20836"/>
                    <a:pt x="55563" y="41672"/>
                    <a:pt x="76200" y="66675"/>
                  </a:cubicBezTo>
                  <a:cubicBezTo>
                    <a:pt x="96838" y="91678"/>
                    <a:pt x="111125" y="119460"/>
                    <a:pt x="123825" y="150019"/>
                  </a:cubicBezTo>
                  <a:cubicBezTo>
                    <a:pt x="136525" y="180578"/>
                    <a:pt x="141288" y="221456"/>
                    <a:pt x="152400" y="250031"/>
                  </a:cubicBezTo>
                  <a:cubicBezTo>
                    <a:pt x="163512" y="278606"/>
                    <a:pt x="178197" y="304800"/>
                    <a:pt x="190500" y="321469"/>
                  </a:cubicBezTo>
                  <a:cubicBezTo>
                    <a:pt x="202803" y="338138"/>
                    <a:pt x="215503" y="344488"/>
                    <a:pt x="226219" y="350044"/>
                  </a:cubicBezTo>
                  <a:cubicBezTo>
                    <a:pt x="236935" y="355600"/>
                    <a:pt x="245864" y="355203"/>
                    <a:pt x="254794" y="35480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7FBE51CF-8688-8BF3-8A7B-B6C26708247D}"/>
              </a:ext>
            </a:extLst>
          </p:cNvPr>
          <p:cNvGrpSpPr/>
          <p:nvPr/>
        </p:nvGrpSpPr>
        <p:grpSpPr>
          <a:xfrm>
            <a:off x="8647568" y="2882543"/>
            <a:ext cx="1264870" cy="3632288"/>
            <a:chOff x="7839213" y="3437062"/>
            <a:chExt cx="1064810" cy="3057792"/>
          </a:xfrm>
        </p:grpSpPr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D89C8082-1AF8-99B3-70D8-08488270406D}"/>
                </a:ext>
              </a:extLst>
            </p:cNvPr>
            <p:cNvSpPr/>
            <p:nvPr/>
          </p:nvSpPr>
          <p:spPr>
            <a:xfrm>
              <a:off x="7839213" y="3437062"/>
              <a:ext cx="1064810" cy="305779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58B0832B-3F4F-4732-A3A8-22221288A6B6}"/>
                </a:ext>
              </a:extLst>
            </p:cNvPr>
            <p:cNvSpPr/>
            <p:nvPr/>
          </p:nvSpPr>
          <p:spPr>
            <a:xfrm>
              <a:off x="8013110" y="356740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7624C4F0-C3A7-AC30-390B-05563315A194}"/>
                </a:ext>
              </a:extLst>
            </p:cNvPr>
            <p:cNvSpPr/>
            <p:nvPr/>
          </p:nvSpPr>
          <p:spPr>
            <a:xfrm>
              <a:off x="8299270" y="356739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CF00C64C-8A5A-AE9F-EF04-3B459CC3D6CD}"/>
                </a:ext>
              </a:extLst>
            </p:cNvPr>
            <p:cNvSpPr/>
            <p:nvPr/>
          </p:nvSpPr>
          <p:spPr>
            <a:xfrm>
              <a:off x="8585431" y="356739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70A7376B-E79D-CCA9-79F6-0AC7B2A13207}"/>
                </a:ext>
              </a:extLst>
            </p:cNvPr>
            <p:cNvSpPr/>
            <p:nvPr/>
          </p:nvSpPr>
          <p:spPr>
            <a:xfrm>
              <a:off x="8013110" y="4118316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8AD08292-3096-2DAE-E2DE-B58506FFF6F9}"/>
                </a:ext>
              </a:extLst>
            </p:cNvPr>
            <p:cNvSpPr/>
            <p:nvPr/>
          </p:nvSpPr>
          <p:spPr>
            <a:xfrm>
              <a:off x="8299270" y="4118315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60832E6-179E-C4A8-D877-B4F4CCB47140}"/>
                </a:ext>
              </a:extLst>
            </p:cNvPr>
            <p:cNvSpPr/>
            <p:nvPr/>
          </p:nvSpPr>
          <p:spPr>
            <a:xfrm>
              <a:off x="8585431" y="4118314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09B50290-37DB-8DE7-419D-EA810CA23381}"/>
                </a:ext>
              </a:extLst>
            </p:cNvPr>
            <p:cNvSpPr/>
            <p:nvPr/>
          </p:nvSpPr>
          <p:spPr>
            <a:xfrm>
              <a:off x="8013110" y="466911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B76FED1-7DF5-0A5A-3DC3-DE91C4544708}"/>
                </a:ext>
              </a:extLst>
            </p:cNvPr>
            <p:cNvSpPr/>
            <p:nvPr/>
          </p:nvSpPr>
          <p:spPr>
            <a:xfrm>
              <a:off x="8299270" y="466910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FA292F80-E65E-557B-9652-94ED5701A74B}"/>
                </a:ext>
              </a:extLst>
            </p:cNvPr>
            <p:cNvSpPr/>
            <p:nvPr/>
          </p:nvSpPr>
          <p:spPr>
            <a:xfrm>
              <a:off x="8585431" y="466910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2A5AD8BA-FC84-379D-1DB8-9B93E70F6D5C}"/>
                </a:ext>
              </a:extLst>
            </p:cNvPr>
            <p:cNvSpPr/>
            <p:nvPr/>
          </p:nvSpPr>
          <p:spPr>
            <a:xfrm>
              <a:off x="8013110" y="522426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9C95C8AD-A753-F6A4-347D-8604B9245BA5}"/>
                </a:ext>
              </a:extLst>
            </p:cNvPr>
            <p:cNvSpPr/>
            <p:nvPr/>
          </p:nvSpPr>
          <p:spPr>
            <a:xfrm>
              <a:off x="8299270" y="522425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89A46EA9-4C0C-1FA3-0EEB-1B12593BBEF3}"/>
                </a:ext>
              </a:extLst>
            </p:cNvPr>
            <p:cNvSpPr/>
            <p:nvPr/>
          </p:nvSpPr>
          <p:spPr>
            <a:xfrm>
              <a:off x="8585431" y="522425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77B23AD9-9E4D-5434-DFC0-F7E1421D15B3}"/>
                </a:ext>
              </a:extLst>
            </p:cNvPr>
            <p:cNvSpPr/>
            <p:nvPr/>
          </p:nvSpPr>
          <p:spPr>
            <a:xfrm>
              <a:off x="8013110" y="578398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2FCC9DA9-4D7A-63AC-355E-188B00AD1B26}"/>
                </a:ext>
              </a:extLst>
            </p:cNvPr>
            <p:cNvSpPr/>
            <p:nvPr/>
          </p:nvSpPr>
          <p:spPr>
            <a:xfrm>
              <a:off x="8299270" y="578398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3C2B4F66-375F-6368-073F-95974C75A879}"/>
                </a:ext>
              </a:extLst>
            </p:cNvPr>
            <p:cNvSpPr/>
            <p:nvPr/>
          </p:nvSpPr>
          <p:spPr>
            <a:xfrm>
              <a:off x="8585431" y="5783987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95EED6EA-A329-E2F9-9DE7-B81CE912B99A}"/>
                </a:ext>
              </a:extLst>
            </p:cNvPr>
            <p:cNvSpPr/>
            <p:nvPr/>
          </p:nvSpPr>
          <p:spPr>
            <a:xfrm>
              <a:off x="8249224" y="6184583"/>
              <a:ext cx="243172" cy="2798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4CD571B-0403-B06F-4C95-D0F384B98437}"/>
              </a:ext>
            </a:extLst>
          </p:cNvPr>
          <p:cNvGrpSpPr/>
          <p:nvPr/>
        </p:nvGrpSpPr>
        <p:grpSpPr>
          <a:xfrm>
            <a:off x="8648352" y="2901269"/>
            <a:ext cx="1251388" cy="3593585"/>
            <a:chOff x="7839213" y="3437062"/>
            <a:chExt cx="1064810" cy="30577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CFF4DC-3967-44BA-20F2-BC648A9C30FB}"/>
                </a:ext>
              </a:extLst>
            </p:cNvPr>
            <p:cNvSpPr/>
            <p:nvPr/>
          </p:nvSpPr>
          <p:spPr>
            <a:xfrm>
              <a:off x="7839213" y="3437062"/>
              <a:ext cx="1064810" cy="305779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DFB49B50-FA85-DEDD-A402-DA6E73492A2A}"/>
                </a:ext>
              </a:extLst>
            </p:cNvPr>
            <p:cNvSpPr/>
            <p:nvPr/>
          </p:nvSpPr>
          <p:spPr>
            <a:xfrm>
              <a:off x="8013110" y="356740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0EA9DFC-6E9C-C78F-161E-9EC8DE670D46}"/>
                </a:ext>
              </a:extLst>
            </p:cNvPr>
            <p:cNvSpPr/>
            <p:nvPr/>
          </p:nvSpPr>
          <p:spPr>
            <a:xfrm>
              <a:off x="8299270" y="356739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5F01462C-4E3B-1FAB-66FF-03BDC482AEB5}"/>
                </a:ext>
              </a:extLst>
            </p:cNvPr>
            <p:cNvSpPr/>
            <p:nvPr/>
          </p:nvSpPr>
          <p:spPr>
            <a:xfrm>
              <a:off x="8585431" y="356739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83650B8F-788D-9385-18AF-C7BDD814046D}"/>
                </a:ext>
              </a:extLst>
            </p:cNvPr>
            <p:cNvSpPr/>
            <p:nvPr/>
          </p:nvSpPr>
          <p:spPr>
            <a:xfrm>
              <a:off x="8013110" y="4118316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22D6A22A-B1A4-69D5-A0BD-2BF80CA2186A}"/>
                </a:ext>
              </a:extLst>
            </p:cNvPr>
            <p:cNvSpPr/>
            <p:nvPr/>
          </p:nvSpPr>
          <p:spPr>
            <a:xfrm>
              <a:off x="8299270" y="4118315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5EC8B79C-8EDC-83BF-B665-AF5AE5F0BA1D}"/>
                </a:ext>
              </a:extLst>
            </p:cNvPr>
            <p:cNvSpPr/>
            <p:nvPr/>
          </p:nvSpPr>
          <p:spPr>
            <a:xfrm>
              <a:off x="8585431" y="4118314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2E629FD7-D7EB-1C43-53B3-DE37495230AB}"/>
                </a:ext>
              </a:extLst>
            </p:cNvPr>
            <p:cNvSpPr/>
            <p:nvPr/>
          </p:nvSpPr>
          <p:spPr>
            <a:xfrm>
              <a:off x="8013110" y="466911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D1E7F40B-3FF9-D74E-41F6-9CB39C135D5D}"/>
                </a:ext>
              </a:extLst>
            </p:cNvPr>
            <p:cNvSpPr/>
            <p:nvPr/>
          </p:nvSpPr>
          <p:spPr>
            <a:xfrm>
              <a:off x="8299270" y="466910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0C08A3-5EFF-49B3-8025-63B8A98CD186}"/>
                </a:ext>
              </a:extLst>
            </p:cNvPr>
            <p:cNvSpPr/>
            <p:nvPr/>
          </p:nvSpPr>
          <p:spPr>
            <a:xfrm>
              <a:off x="8585431" y="466910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DC7A1817-9C15-2FB8-497D-B0374D2B82B0}"/>
                </a:ext>
              </a:extLst>
            </p:cNvPr>
            <p:cNvSpPr/>
            <p:nvPr/>
          </p:nvSpPr>
          <p:spPr>
            <a:xfrm>
              <a:off x="8013110" y="522426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9AB074E7-9388-515F-5F4B-C913B745BF0F}"/>
                </a:ext>
              </a:extLst>
            </p:cNvPr>
            <p:cNvSpPr/>
            <p:nvPr/>
          </p:nvSpPr>
          <p:spPr>
            <a:xfrm>
              <a:off x="8299270" y="522425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52906400-E3BA-5312-D474-A890086C170B}"/>
                </a:ext>
              </a:extLst>
            </p:cNvPr>
            <p:cNvSpPr/>
            <p:nvPr/>
          </p:nvSpPr>
          <p:spPr>
            <a:xfrm>
              <a:off x="8585431" y="522425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050CF29C-D1F3-C1AC-00D8-95E2986313C4}"/>
                </a:ext>
              </a:extLst>
            </p:cNvPr>
            <p:cNvSpPr/>
            <p:nvPr/>
          </p:nvSpPr>
          <p:spPr>
            <a:xfrm>
              <a:off x="8013110" y="578398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621AB729-D179-BAA3-7AC3-C7EC69B14CE2}"/>
                </a:ext>
              </a:extLst>
            </p:cNvPr>
            <p:cNvSpPr/>
            <p:nvPr/>
          </p:nvSpPr>
          <p:spPr>
            <a:xfrm>
              <a:off x="8299270" y="578398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603541FF-A2C9-AC5E-20D3-05E82BA43E3D}"/>
                </a:ext>
              </a:extLst>
            </p:cNvPr>
            <p:cNvSpPr/>
            <p:nvPr/>
          </p:nvSpPr>
          <p:spPr>
            <a:xfrm>
              <a:off x="8585431" y="5783987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379E71B8-5688-FE10-919D-FD4452237EFD}"/>
                </a:ext>
              </a:extLst>
            </p:cNvPr>
            <p:cNvSpPr/>
            <p:nvPr/>
          </p:nvSpPr>
          <p:spPr>
            <a:xfrm>
              <a:off x="8249224" y="6184583"/>
              <a:ext cx="243172" cy="2798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9D7E9A-8AFE-1A5C-C522-D01AB06DFE86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9D7E9A-8AFE-1A5C-C522-D01AB06D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FF78C561-D3DF-6C2B-44AB-98D29D62A5FB}"/>
              </a:ext>
            </a:extLst>
          </p:cNvPr>
          <p:cNvSpPr txBox="1"/>
          <p:nvPr/>
        </p:nvSpPr>
        <p:spPr>
          <a:xfrm>
            <a:off x="0" y="-96252"/>
            <a:ext cx="9222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Perspective Projection</a:t>
            </a:r>
          </a:p>
        </p:txBody>
      </p:sp>
      <p:grpSp>
        <p:nvGrpSpPr>
          <p:cNvPr id="1166" name="Group 1165">
            <a:extLst>
              <a:ext uri="{FF2B5EF4-FFF2-40B4-BE49-F238E27FC236}">
                <a16:creationId xmlns:a16="http://schemas.microsoft.com/office/drawing/2014/main" id="{1C55C24A-A631-A978-DC56-0340A1E5300B}"/>
              </a:ext>
            </a:extLst>
          </p:cNvPr>
          <p:cNvGrpSpPr/>
          <p:nvPr/>
        </p:nvGrpSpPr>
        <p:grpSpPr>
          <a:xfrm>
            <a:off x="4650072" y="2631512"/>
            <a:ext cx="625202" cy="605272"/>
            <a:chOff x="8357504" y="1865809"/>
            <a:chExt cx="590909" cy="572075"/>
          </a:xfrm>
        </p:grpSpPr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28DB4BC1-9CA0-F380-C90B-FA1D59D8E442}"/>
                </a:ext>
              </a:extLst>
            </p:cNvPr>
            <p:cNvSpPr/>
            <p:nvPr/>
          </p:nvSpPr>
          <p:spPr>
            <a:xfrm>
              <a:off x="8371618" y="1865809"/>
              <a:ext cx="572075" cy="572075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963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8" name="Arc 1167">
              <a:extLst>
                <a:ext uri="{FF2B5EF4-FFF2-40B4-BE49-F238E27FC236}">
                  <a16:creationId xmlns:a16="http://schemas.microsoft.com/office/drawing/2014/main" id="{3EC34354-9A5F-709D-8523-EC998CF603CF}"/>
                </a:ext>
              </a:extLst>
            </p:cNvPr>
            <p:cNvSpPr/>
            <p:nvPr/>
          </p:nvSpPr>
          <p:spPr>
            <a:xfrm rot="8200484">
              <a:off x="8357504" y="1941821"/>
              <a:ext cx="590909" cy="399016"/>
            </a:xfrm>
            <a:prstGeom prst="arc">
              <a:avLst>
                <a:gd name="adj1" fmla="val 11593250"/>
                <a:gd name="adj2" fmla="val 2118060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9" name="Arc 1168">
              <a:extLst>
                <a:ext uri="{FF2B5EF4-FFF2-40B4-BE49-F238E27FC236}">
                  <a16:creationId xmlns:a16="http://schemas.microsoft.com/office/drawing/2014/main" id="{899AAB2C-4DD6-FB9F-A83F-DB5E22F7C58F}"/>
                </a:ext>
              </a:extLst>
            </p:cNvPr>
            <p:cNvSpPr/>
            <p:nvPr/>
          </p:nvSpPr>
          <p:spPr>
            <a:xfrm rot="2497968">
              <a:off x="8360228" y="2083935"/>
              <a:ext cx="575861" cy="143275"/>
            </a:xfrm>
            <a:prstGeom prst="arc">
              <a:avLst>
                <a:gd name="adj1" fmla="val 11047204"/>
                <a:gd name="adj2" fmla="val 9290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A627CAA-75D8-95C0-4CC0-CF9775AA5CF4}"/>
                </a:ext>
              </a:extLst>
            </p:cNvPr>
            <p:cNvSpPr/>
            <p:nvPr/>
          </p:nvSpPr>
          <p:spPr>
            <a:xfrm>
              <a:off x="8367713" y="2135981"/>
              <a:ext cx="417000" cy="295275"/>
            </a:xfrm>
            <a:custGeom>
              <a:avLst/>
              <a:gdLst>
                <a:gd name="connsiteX0" fmla="*/ 0 w 417000"/>
                <a:gd name="connsiteY0" fmla="*/ 0 h 295275"/>
                <a:gd name="connsiteX1" fmla="*/ 78581 w 417000"/>
                <a:gd name="connsiteY1" fmla="*/ 64294 h 295275"/>
                <a:gd name="connsiteX2" fmla="*/ 254793 w 417000"/>
                <a:gd name="connsiteY2" fmla="*/ 109538 h 295275"/>
                <a:gd name="connsiteX3" fmla="*/ 352425 w 417000"/>
                <a:gd name="connsiteY3" fmla="*/ 123825 h 295275"/>
                <a:gd name="connsiteX4" fmla="*/ 402431 w 417000"/>
                <a:gd name="connsiteY4" fmla="*/ 169069 h 295275"/>
                <a:gd name="connsiteX5" fmla="*/ 416718 w 417000"/>
                <a:gd name="connsiteY5" fmla="*/ 216694 h 295275"/>
                <a:gd name="connsiteX6" fmla="*/ 392906 w 417000"/>
                <a:gd name="connsiteY6" fmla="*/ 261938 h 295275"/>
                <a:gd name="connsiteX7" fmla="*/ 338137 w 417000"/>
                <a:gd name="connsiteY7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000" h="295275">
                  <a:moveTo>
                    <a:pt x="0" y="0"/>
                  </a:moveTo>
                  <a:cubicBezTo>
                    <a:pt x="18058" y="23019"/>
                    <a:pt x="36116" y="46038"/>
                    <a:pt x="78581" y="64294"/>
                  </a:cubicBezTo>
                  <a:cubicBezTo>
                    <a:pt x="121046" y="82550"/>
                    <a:pt x="209152" y="99616"/>
                    <a:pt x="254793" y="109538"/>
                  </a:cubicBezTo>
                  <a:cubicBezTo>
                    <a:pt x="300434" y="119460"/>
                    <a:pt x="327819" y="113903"/>
                    <a:pt x="352425" y="123825"/>
                  </a:cubicBezTo>
                  <a:cubicBezTo>
                    <a:pt x="377031" y="133747"/>
                    <a:pt x="391716" y="153591"/>
                    <a:pt x="402431" y="169069"/>
                  </a:cubicBezTo>
                  <a:cubicBezTo>
                    <a:pt x="413146" y="184547"/>
                    <a:pt x="418306" y="201216"/>
                    <a:pt x="416718" y="216694"/>
                  </a:cubicBezTo>
                  <a:cubicBezTo>
                    <a:pt x="415131" y="232172"/>
                    <a:pt x="406003" y="248841"/>
                    <a:pt x="392906" y="261938"/>
                  </a:cubicBezTo>
                  <a:cubicBezTo>
                    <a:pt x="379809" y="275035"/>
                    <a:pt x="358973" y="285155"/>
                    <a:pt x="338137" y="29527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29D5DC4B-73B8-9A08-0F42-BA1704EBD0AB}"/>
                </a:ext>
              </a:extLst>
            </p:cNvPr>
            <p:cNvSpPr/>
            <p:nvPr/>
          </p:nvSpPr>
          <p:spPr>
            <a:xfrm>
              <a:off x="8679656" y="1866900"/>
              <a:ext cx="254794" cy="355011"/>
            </a:xfrm>
            <a:custGeom>
              <a:avLst/>
              <a:gdLst>
                <a:gd name="connsiteX0" fmla="*/ 0 w 254794"/>
                <a:gd name="connsiteY0" fmla="*/ 0 h 355011"/>
                <a:gd name="connsiteX1" fmla="*/ 76200 w 254794"/>
                <a:gd name="connsiteY1" fmla="*/ 66675 h 355011"/>
                <a:gd name="connsiteX2" fmla="*/ 123825 w 254794"/>
                <a:gd name="connsiteY2" fmla="*/ 150019 h 355011"/>
                <a:gd name="connsiteX3" fmla="*/ 152400 w 254794"/>
                <a:gd name="connsiteY3" fmla="*/ 250031 h 355011"/>
                <a:gd name="connsiteX4" fmla="*/ 190500 w 254794"/>
                <a:gd name="connsiteY4" fmla="*/ 321469 h 355011"/>
                <a:gd name="connsiteX5" fmla="*/ 226219 w 254794"/>
                <a:gd name="connsiteY5" fmla="*/ 350044 h 355011"/>
                <a:gd name="connsiteX6" fmla="*/ 254794 w 254794"/>
                <a:gd name="connsiteY6" fmla="*/ 354806 h 35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794" h="355011">
                  <a:moveTo>
                    <a:pt x="0" y="0"/>
                  </a:moveTo>
                  <a:cubicBezTo>
                    <a:pt x="27781" y="20836"/>
                    <a:pt x="55563" y="41672"/>
                    <a:pt x="76200" y="66675"/>
                  </a:cubicBezTo>
                  <a:cubicBezTo>
                    <a:pt x="96838" y="91678"/>
                    <a:pt x="111125" y="119460"/>
                    <a:pt x="123825" y="150019"/>
                  </a:cubicBezTo>
                  <a:cubicBezTo>
                    <a:pt x="136525" y="180578"/>
                    <a:pt x="141288" y="221456"/>
                    <a:pt x="152400" y="250031"/>
                  </a:cubicBezTo>
                  <a:cubicBezTo>
                    <a:pt x="163512" y="278606"/>
                    <a:pt x="178197" y="304800"/>
                    <a:pt x="190500" y="321469"/>
                  </a:cubicBezTo>
                  <a:cubicBezTo>
                    <a:pt x="202803" y="338138"/>
                    <a:pt x="215503" y="344488"/>
                    <a:pt x="226219" y="350044"/>
                  </a:cubicBezTo>
                  <a:cubicBezTo>
                    <a:pt x="236935" y="355600"/>
                    <a:pt x="245864" y="355203"/>
                    <a:pt x="254794" y="35480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154" name="Straight Arrow Connector 1153">
            <a:extLst>
              <a:ext uri="{FF2B5EF4-FFF2-40B4-BE49-F238E27FC236}">
                <a16:creationId xmlns:a16="http://schemas.microsoft.com/office/drawing/2014/main" id="{5960F890-43C9-282D-6B79-71E426CD40A4}"/>
              </a:ext>
            </a:extLst>
          </p:cNvPr>
          <p:cNvCxnSpPr>
            <a:cxnSpLocks/>
          </p:cNvCxnSpPr>
          <p:nvPr/>
        </p:nvCxnSpPr>
        <p:spPr>
          <a:xfrm flipH="1">
            <a:off x="2969717" y="2633470"/>
            <a:ext cx="1994967" cy="125596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D98B8D35-C1FF-CBD2-1171-1767309595AE}"/>
              </a:ext>
            </a:extLst>
          </p:cNvPr>
          <p:cNvCxnSpPr>
            <a:cxnSpLocks/>
          </p:cNvCxnSpPr>
          <p:nvPr/>
        </p:nvCxnSpPr>
        <p:spPr>
          <a:xfrm flipH="1">
            <a:off x="2969717" y="3201510"/>
            <a:ext cx="2104883" cy="755221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Straight Arrow Connector 1162">
            <a:extLst>
              <a:ext uri="{FF2B5EF4-FFF2-40B4-BE49-F238E27FC236}">
                <a16:creationId xmlns:a16="http://schemas.microsoft.com/office/drawing/2014/main" id="{13B9E311-2B07-E911-E743-5B18E5E06074}"/>
              </a:ext>
            </a:extLst>
          </p:cNvPr>
          <p:cNvCxnSpPr>
            <a:cxnSpLocks/>
          </p:cNvCxnSpPr>
          <p:nvPr/>
        </p:nvCxnSpPr>
        <p:spPr>
          <a:xfrm flipH="1">
            <a:off x="2969717" y="2871760"/>
            <a:ext cx="6132277" cy="10849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Straight Arrow Connector 1164">
            <a:extLst>
              <a:ext uri="{FF2B5EF4-FFF2-40B4-BE49-F238E27FC236}">
                <a16:creationId xmlns:a16="http://schemas.microsoft.com/office/drawing/2014/main" id="{99C6EC7B-8BDE-F36B-2A7E-BB190632483B}"/>
              </a:ext>
            </a:extLst>
          </p:cNvPr>
          <p:cNvCxnSpPr>
            <a:cxnSpLocks/>
          </p:cNvCxnSpPr>
          <p:nvPr/>
        </p:nvCxnSpPr>
        <p:spPr>
          <a:xfrm flipH="1" flipV="1">
            <a:off x="2969717" y="3956731"/>
            <a:ext cx="6331817" cy="258041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6126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47">
        <p:fade/>
      </p:transition>
    </mc:Choice>
    <mc:Fallback xmlns="">
      <p:transition spd="med" advTm="54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4" y="932266"/>
            <a:ext cx="11750847" cy="5816132"/>
            <a:chOff x="1217038" y="1276773"/>
            <a:chExt cx="8526645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8" y="1348032"/>
              <a:ext cx="8526645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3B37067-364C-253F-A138-EEAC0C1D848C}"/>
              </a:ext>
            </a:extLst>
          </p:cNvPr>
          <p:cNvGrpSpPr/>
          <p:nvPr/>
        </p:nvGrpSpPr>
        <p:grpSpPr>
          <a:xfrm>
            <a:off x="4644265" y="2633470"/>
            <a:ext cx="630810" cy="610704"/>
            <a:chOff x="8357504" y="1865809"/>
            <a:chExt cx="590909" cy="5720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7E237B5-FFA2-B078-3814-792E83733D89}"/>
                </a:ext>
              </a:extLst>
            </p:cNvPr>
            <p:cNvSpPr/>
            <p:nvPr/>
          </p:nvSpPr>
          <p:spPr>
            <a:xfrm>
              <a:off x="8371618" y="1865809"/>
              <a:ext cx="572075" cy="572075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963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4FF2BB9-B0D4-843A-FFAC-937D43BF0968}"/>
                </a:ext>
              </a:extLst>
            </p:cNvPr>
            <p:cNvSpPr/>
            <p:nvPr/>
          </p:nvSpPr>
          <p:spPr>
            <a:xfrm rot="8200484">
              <a:off x="8357504" y="1941821"/>
              <a:ext cx="590909" cy="399016"/>
            </a:xfrm>
            <a:prstGeom prst="arc">
              <a:avLst>
                <a:gd name="adj1" fmla="val 11593250"/>
                <a:gd name="adj2" fmla="val 2118060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7F63531E-D13A-1C68-0336-7E87DBC7B562}"/>
                </a:ext>
              </a:extLst>
            </p:cNvPr>
            <p:cNvSpPr/>
            <p:nvPr/>
          </p:nvSpPr>
          <p:spPr>
            <a:xfrm rot="2497968">
              <a:off x="8360228" y="2083935"/>
              <a:ext cx="575861" cy="143275"/>
            </a:xfrm>
            <a:prstGeom prst="arc">
              <a:avLst>
                <a:gd name="adj1" fmla="val 11047204"/>
                <a:gd name="adj2" fmla="val 9290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233CFA-B6B8-33AA-2448-632C2E77DDFA}"/>
                </a:ext>
              </a:extLst>
            </p:cNvPr>
            <p:cNvSpPr/>
            <p:nvPr/>
          </p:nvSpPr>
          <p:spPr>
            <a:xfrm>
              <a:off x="8367713" y="2135981"/>
              <a:ext cx="417000" cy="295275"/>
            </a:xfrm>
            <a:custGeom>
              <a:avLst/>
              <a:gdLst>
                <a:gd name="connsiteX0" fmla="*/ 0 w 417000"/>
                <a:gd name="connsiteY0" fmla="*/ 0 h 295275"/>
                <a:gd name="connsiteX1" fmla="*/ 78581 w 417000"/>
                <a:gd name="connsiteY1" fmla="*/ 64294 h 295275"/>
                <a:gd name="connsiteX2" fmla="*/ 254793 w 417000"/>
                <a:gd name="connsiteY2" fmla="*/ 109538 h 295275"/>
                <a:gd name="connsiteX3" fmla="*/ 352425 w 417000"/>
                <a:gd name="connsiteY3" fmla="*/ 123825 h 295275"/>
                <a:gd name="connsiteX4" fmla="*/ 402431 w 417000"/>
                <a:gd name="connsiteY4" fmla="*/ 169069 h 295275"/>
                <a:gd name="connsiteX5" fmla="*/ 416718 w 417000"/>
                <a:gd name="connsiteY5" fmla="*/ 216694 h 295275"/>
                <a:gd name="connsiteX6" fmla="*/ 392906 w 417000"/>
                <a:gd name="connsiteY6" fmla="*/ 261938 h 295275"/>
                <a:gd name="connsiteX7" fmla="*/ 338137 w 417000"/>
                <a:gd name="connsiteY7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000" h="295275">
                  <a:moveTo>
                    <a:pt x="0" y="0"/>
                  </a:moveTo>
                  <a:cubicBezTo>
                    <a:pt x="18058" y="23019"/>
                    <a:pt x="36116" y="46038"/>
                    <a:pt x="78581" y="64294"/>
                  </a:cubicBezTo>
                  <a:cubicBezTo>
                    <a:pt x="121046" y="82550"/>
                    <a:pt x="209152" y="99616"/>
                    <a:pt x="254793" y="109538"/>
                  </a:cubicBezTo>
                  <a:cubicBezTo>
                    <a:pt x="300434" y="119460"/>
                    <a:pt x="327819" y="113903"/>
                    <a:pt x="352425" y="123825"/>
                  </a:cubicBezTo>
                  <a:cubicBezTo>
                    <a:pt x="377031" y="133747"/>
                    <a:pt x="391716" y="153591"/>
                    <a:pt x="402431" y="169069"/>
                  </a:cubicBezTo>
                  <a:cubicBezTo>
                    <a:pt x="413146" y="184547"/>
                    <a:pt x="418306" y="201216"/>
                    <a:pt x="416718" y="216694"/>
                  </a:cubicBezTo>
                  <a:cubicBezTo>
                    <a:pt x="415131" y="232172"/>
                    <a:pt x="406003" y="248841"/>
                    <a:pt x="392906" y="261938"/>
                  </a:cubicBezTo>
                  <a:cubicBezTo>
                    <a:pt x="379809" y="275035"/>
                    <a:pt x="358973" y="285155"/>
                    <a:pt x="338137" y="29527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C9EEF5-0AA1-E3FD-DC3B-748FD66A52E5}"/>
                </a:ext>
              </a:extLst>
            </p:cNvPr>
            <p:cNvSpPr/>
            <p:nvPr/>
          </p:nvSpPr>
          <p:spPr>
            <a:xfrm>
              <a:off x="8679656" y="1866900"/>
              <a:ext cx="254794" cy="355011"/>
            </a:xfrm>
            <a:custGeom>
              <a:avLst/>
              <a:gdLst>
                <a:gd name="connsiteX0" fmla="*/ 0 w 254794"/>
                <a:gd name="connsiteY0" fmla="*/ 0 h 355011"/>
                <a:gd name="connsiteX1" fmla="*/ 76200 w 254794"/>
                <a:gd name="connsiteY1" fmla="*/ 66675 h 355011"/>
                <a:gd name="connsiteX2" fmla="*/ 123825 w 254794"/>
                <a:gd name="connsiteY2" fmla="*/ 150019 h 355011"/>
                <a:gd name="connsiteX3" fmla="*/ 152400 w 254794"/>
                <a:gd name="connsiteY3" fmla="*/ 250031 h 355011"/>
                <a:gd name="connsiteX4" fmla="*/ 190500 w 254794"/>
                <a:gd name="connsiteY4" fmla="*/ 321469 h 355011"/>
                <a:gd name="connsiteX5" fmla="*/ 226219 w 254794"/>
                <a:gd name="connsiteY5" fmla="*/ 350044 h 355011"/>
                <a:gd name="connsiteX6" fmla="*/ 254794 w 254794"/>
                <a:gd name="connsiteY6" fmla="*/ 354806 h 35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794" h="355011">
                  <a:moveTo>
                    <a:pt x="0" y="0"/>
                  </a:moveTo>
                  <a:cubicBezTo>
                    <a:pt x="27781" y="20836"/>
                    <a:pt x="55563" y="41672"/>
                    <a:pt x="76200" y="66675"/>
                  </a:cubicBezTo>
                  <a:cubicBezTo>
                    <a:pt x="96838" y="91678"/>
                    <a:pt x="111125" y="119460"/>
                    <a:pt x="123825" y="150019"/>
                  </a:cubicBezTo>
                  <a:cubicBezTo>
                    <a:pt x="136525" y="180578"/>
                    <a:pt x="141288" y="221456"/>
                    <a:pt x="152400" y="250031"/>
                  </a:cubicBezTo>
                  <a:cubicBezTo>
                    <a:pt x="163512" y="278606"/>
                    <a:pt x="178197" y="304800"/>
                    <a:pt x="190500" y="321469"/>
                  </a:cubicBezTo>
                  <a:cubicBezTo>
                    <a:pt x="202803" y="338138"/>
                    <a:pt x="215503" y="344488"/>
                    <a:pt x="226219" y="350044"/>
                  </a:cubicBezTo>
                  <a:cubicBezTo>
                    <a:pt x="236935" y="355600"/>
                    <a:pt x="245864" y="355203"/>
                    <a:pt x="254794" y="35480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7FBE51CF-8688-8BF3-8A7B-B6C26708247D}"/>
              </a:ext>
            </a:extLst>
          </p:cNvPr>
          <p:cNvGrpSpPr/>
          <p:nvPr/>
        </p:nvGrpSpPr>
        <p:grpSpPr>
          <a:xfrm>
            <a:off x="3770685" y="3797581"/>
            <a:ext cx="176785" cy="507668"/>
            <a:chOff x="7839213" y="3437062"/>
            <a:chExt cx="1064810" cy="3057792"/>
          </a:xfrm>
        </p:grpSpPr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D89C8082-1AF8-99B3-70D8-08488270406D}"/>
                </a:ext>
              </a:extLst>
            </p:cNvPr>
            <p:cNvSpPr/>
            <p:nvPr/>
          </p:nvSpPr>
          <p:spPr>
            <a:xfrm>
              <a:off x="7839213" y="3437062"/>
              <a:ext cx="1064810" cy="305779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58B0832B-3F4F-4732-A3A8-22221288A6B6}"/>
                </a:ext>
              </a:extLst>
            </p:cNvPr>
            <p:cNvSpPr/>
            <p:nvPr/>
          </p:nvSpPr>
          <p:spPr>
            <a:xfrm>
              <a:off x="8013110" y="356740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7624C4F0-C3A7-AC30-390B-05563315A194}"/>
                </a:ext>
              </a:extLst>
            </p:cNvPr>
            <p:cNvSpPr/>
            <p:nvPr/>
          </p:nvSpPr>
          <p:spPr>
            <a:xfrm>
              <a:off x="8299270" y="356739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CF00C64C-8A5A-AE9F-EF04-3B459CC3D6CD}"/>
                </a:ext>
              </a:extLst>
            </p:cNvPr>
            <p:cNvSpPr/>
            <p:nvPr/>
          </p:nvSpPr>
          <p:spPr>
            <a:xfrm>
              <a:off x="8585431" y="356739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70A7376B-E79D-CCA9-79F6-0AC7B2A13207}"/>
                </a:ext>
              </a:extLst>
            </p:cNvPr>
            <p:cNvSpPr/>
            <p:nvPr/>
          </p:nvSpPr>
          <p:spPr>
            <a:xfrm>
              <a:off x="8013110" y="4118316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8AD08292-3096-2DAE-E2DE-B58506FFF6F9}"/>
                </a:ext>
              </a:extLst>
            </p:cNvPr>
            <p:cNvSpPr/>
            <p:nvPr/>
          </p:nvSpPr>
          <p:spPr>
            <a:xfrm>
              <a:off x="8299270" y="4118315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60832E6-179E-C4A8-D877-B4F4CCB47140}"/>
                </a:ext>
              </a:extLst>
            </p:cNvPr>
            <p:cNvSpPr/>
            <p:nvPr/>
          </p:nvSpPr>
          <p:spPr>
            <a:xfrm>
              <a:off x="8585431" y="4118314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09B50290-37DB-8DE7-419D-EA810CA23381}"/>
                </a:ext>
              </a:extLst>
            </p:cNvPr>
            <p:cNvSpPr/>
            <p:nvPr/>
          </p:nvSpPr>
          <p:spPr>
            <a:xfrm>
              <a:off x="8013110" y="466911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7B76FED1-7DF5-0A5A-3DC3-DE91C4544708}"/>
                </a:ext>
              </a:extLst>
            </p:cNvPr>
            <p:cNvSpPr/>
            <p:nvPr/>
          </p:nvSpPr>
          <p:spPr>
            <a:xfrm>
              <a:off x="8299270" y="466910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FA292F80-E65E-557B-9652-94ED5701A74B}"/>
                </a:ext>
              </a:extLst>
            </p:cNvPr>
            <p:cNvSpPr/>
            <p:nvPr/>
          </p:nvSpPr>
          <p:spPr>
            <a:xfrm>
              <a:off x="8585431" y="466910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2A5AD8BA-FC84-379D-1DB8-9B93E70F6D5C}"/>
                </a:ext>
              </a:extLst>
            </p:cNvPr>
            <p:cNvSpPr/>
            <p:nvPr/>
          </p:nvSpPr>
          <p:spPr>
            <a:xfrm>
              <a:off x="8013110" y="522426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9C95C8AD-A753-F6A4-347D-8604B9245BA5}"/>
                </a:ext>
              </a:extLst>
            </p:cNvPr>
            <p:cNvSpPr/>
            <p:nvPr/>
          </p:nvSpPr>
          <p:spPr>
            <a:xfrm>
              <a:off x="8299270" y="522425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89A46EA9-4C0C-1FA3-0EEB-1B12593BBEF3}"/>
                </a:ext>
              </a:extLst>
            </p:cNvPr>
            <p:cNvSpPr/>
            <p:nvPr/>
          </p:nvSpPr>
          <p:spPr>
            <a:xfrm>
              <a:off x="8585431" y="522425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77B23AD9-9E4D-5434-DFC0-F7E1421D15B3}"/>
                </a:ext>
              </a:extLst>
            </p:cNvPr>
            <p:cNvSpPr/>
            <p:nvPr/>
          </p:nvSpPr>
          <p:spPr>
            <a:xfrm>
              <a:off x="8013110" y="578398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2FCC9DA9-4D7A-63AC-355E-188B00AD1B26}"/>
                </a:ext>
              </a:extLst>
            </p:cNvPr>
            <p:cNvSpPr/>
            <p:nvPr/>
          </p:nvSpPr>
          <p:spPr>
            <a:xfrm>
              <a:off x="8299270" y="578398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3C2B4F66-375F-6368-073F-95974C75A879}"/>
                </a:ext>
              </a:extLst>
            </p:cNvPr>
            <p:cNvSpPr/>
            <p:nvPr/>
          </p:nvSpPr>
          <p:spPr>
            <a:xfrm>
              <a:off x="8585431" y="5783987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95EED6EA-A329-E2F9-9DE7-B81CE912B99A}"/>
                </a:ext>
              </a:extLst>
            </p:cNvPr>
            <p:cNvSpPr/>
            <p:nvPr/>
          </p:nvSpPr>
          <p:spPr>
            <a:xfrm>
              <a:off x="8249224" y="6184583"/>
              <a:ext cx="243172" cy="2798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4CD571B-0403-B06F-4C95-D0F384B98437}"/>
              </a:ext>
            </a:extLst>
          </p:cNvPr>
          <p:cNvGrpSpPr/>
          <p:nvPr/>
        </p:nvGrpSpPr>
        <p:grpSpPr>
          <a:xfrm>
            <a:off x="8648352" y="2901269"/>
            <a:ext cx="1251388" cy="3593585"/>
            <a:chOff x="7839213" y="3437062"/>
            <a:chExt cx="1064810" cy="30577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CFF4DC-3967-44BA-20F2-BC648A9C30FB}"/>
                </a:ext>
              </a:extLst>
            </p:cNvPr>
            <p:cNvSpPr/>
            <p:nvPr/>
          </p:nvSpPr>
          <p:spPr>
            <a:xfrm>
              <a:off x="7839213" y="3437062"/>
              <a:ext cx="1064810" cy="305779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DFB49B50-FA85-DEDD-A402-DA6E73492A2A}"/>
                </a:ext>
              </a:extLst>
            </p:cNvPr>
            <p:cNvSpPr/>
            <p:nvPr/>
          </p:nvSpPr>
          <p:spPr>
            <a:xfrm>
              <a:off x="8013110" y="356740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70EA9DFC-6E9C-C78F-161E-9EC8DE670D46}"/>
                </a:ext>
              </a:extLst>
            </p:cNvPr>
            <p:cNvSpPr/>
            <p:nvPr/>
          </p:nvSpPr>
          <p:spPr>
            <a:xfrm>
              <a:off x="8299270" y="356739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5F01462C-4E3B-1FAB-66FF-03BDC482AEB5}"/>
                </a:ext>
              </a:extLst>
            </p:cNvPr>
            <p:cNvSpPr/>
            <p:nvPr/>
          </p:nvSpPr>
          <p:spPr>
            <a:xfrm>
              <a:off x="8585431" y="356739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83650B8F-788D-9385-18AF-C7BDD814046D}"/>
                </a:ext>
              </a:extLst>
            </p:cNvPr>
            <p:cNvSpPr/>
            <p:nvPr/>
          </p:nvSpPr>
          <p:spPr>
            <a:xfrm>
              <a:off x="8013110" y="4118316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22D6A22A-B1A4-69D5-A0BD-2BF80CA2186A}"/>
                </a:ext>
              </a:extLst>
            </p:cNvPr>
            <p:cNvSpPr/>
            <p:nvPr/>
          </p:nvSpPr>
          <p:spPr>
            <a:xfrm>
              <a:off x="8299270" y="4118315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5EC8B79C-8EDC-83BF-B665-AF5AE5F0BA1D}"/>
                </a:ext>
              </a:extLst>
            </p:cNvPr>
            <p:cNvSpPr/>
            <p:nvPr/>
          </p:nvSpPr>
          <p:spPr>
            <a:xfrm>
              <a:off x="8585431" y="4118314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2E629FD7-D7EB-1C43-53B3-DE37495230AB}"/>
                </a:ext>
              </a:extLst>
            </p:cNvPr>
            <p:cNvSpPr/>
            <p:nvPr/>
          </p:nvSpPr>
          <p:spPr>
            <a:xfrm>
              <a:off x="8013110" y="466911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D1E7F40B-3FF9-D74E-41F6-9CB39C135D5D}"/>
                </a:ext>
              </a:extLst>
            </p:cNvPr>
            <p:cNvSpPr/>
            <p:nvPr/>
          </p:nvSpPr>
          <p:spPr>
            <a:xfrm>
              <a:off x="8299270" y="466910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800C08A3-5EFF-49B3-8025-63B8A98CD186}"/>
                </a:ext>
              </a:extLst>
            </p:cNvPr>
            <p:cNvSpPr/>
            <p:nvPr/>
          </p:nvSpPr>
          <p:spPr>
            <a:xfrm>
              <a:off x="8585431" y="466910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DC7A1817-9C15-2FB8-497D-B0374D2B82B0}"/>
                </a:ext>
              </a:extLst>
            </p:cNvPr>
            <p:cNvSpPr/>
            <p:nvPr/>
          </p:nvSpPr>
          <p:spPr>
            <a:xfrm>
              <a:off x="8013110" y="5224260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9AB074E7-9388-515F-5F4B-C913B745BF0F}"/>
                </a:ext>
              </a:extLst>
            </p:cNvPr>
            <p:cNvSpPr/>
            <p:nvPr/>
          </p:nvSpPr>
          <p:spPr>
            <a:xfrm>
              <a:off x="8299270" y="522425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8" name="Rectangle 1087">
              <a:extLst>
                <a:ext uri="{FF2B5EF4-FFF2-40B4-BE49-F238E27FC236}">
                  <a16:creationId xmlns:a16="http://schemas.microsoft.com/office/drawing/2014/main" id="{52906400-E3BA-5312-D474-A890086C170B}"/>
                </a:ext>
              </a:extLst>
            </p:cNvPr>
            <p:cNvSpPr/>
            <p:nvPr/>
          </p:nvSpPr>
          <p:spPr>
            <a:xfrm>
              <a:off x="8585431" y="522425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050CF29C-D1F3-C1AC-00D8-95E2986313C4}"/>
                </a:ext>
              </a:extLst>
            </p:cNvPr>
            <p:cNvSpPr/>
            <p:nvPr/>
          </p:nvSpPr>
          <p:spPr>
            <a:xfrm>
              <a:off x="8013110" y="5783989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621AB729-D179-BAA3-7AC3-C7EC69B14CE2}"/>
                </a:ext>
              </a:extLst>
            </p:cNvPr>
            <p:cNvSpPr/>
            <p:nvPr/>
          </p:nvSpPr>
          <p:spPr>
            <a:xfrm>
              <a:off x="8299270" y="5783988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603541FF-A2C9-AC5E-20D3-05E82BA43E3D}"/>
                </a:ext>
              </a:extLst>
            </p:cNvPr>
            <p:cNvSpPr/>
            <p:nvPr/>
          </p:nvSpPr>
          <p:spPr>
            <a:xfrm>
              <a:off x="8585431" y="5783987"/>
              <a:ext cx="143080" cy="27987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379E71B8-5688-FE10-919D-FD4452237EFD}"/>
                </a:ext>
              </a:extLst>
            </p:cNvPr>
            <p:cNvSpPr/>
            <p:nvPr/>
          </p:nvSpPr>
          <p:spPr>
            <a:xfrm>
              <a:off x="8249224" y="6184583"/>
              <a:ext cx="243172" cy="2798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9D7E9A-8AFE-1A5C-C522-D01AB06DFE86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9D7E9A-8AFE-1A5C-C522-D01AB06DF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FF78C561-D3DF-6C2B-44AB-98D29D62A5FB}"/>
              </a:ext>
            </a:extLst>
          </p:cNvPr>
          <p:cNvSpPr txBox="1"/>
          <p:nvPr/>
        </p:nvSpPr>
        <p:spPr>
          <a:xfrm>
            <a:off x="0" y="-96252"/>
            <a:ext cx="9222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Perspective Projection</a:t>
            </a:r>
          </a:p>
        </p:txBody>
      </p:sp>
      <p:grpSp>
        <p:nvGrpSpPr>
          <p:cNvPr id="1166" name="Group 1165">
            <a:extLst>
              <a:ext uri="{FF2B5EF4-FFF2-40B4-BE49-F238E27FC236}">
                <a16:creationId xmlns:a16="http://schemas.microsoft.com/office/drawing/2014/main" id="{1C55C24A-A631-A978-DC56-0340A1E5300B}"/>
              </a:ext>
            </a:extLst>
          </p:cNvPr>
          <p:cNvGrpSpPr/>
          <p:nvPr/>
        </p:nvGrpSpPr>
        <p:grpSpPr>
          <a:xfrm>
            <a:off x="3663055" y="3296841"/>
            <a:ext cx="368021" cy="356290"/>
            <a:chOff x="8357504" y="1865809"/>
            <a:chExt cx="590909" cy="572075"/>
          </a:xfrm>
        </p:grpSpPr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28DB4BC1-9CA0-F380-C90B-FA1D59D8E442}"/>
                </a:ext>
              </a:extLst>
            </p:cNvPr>
            <p:cNvSpPr/>
            <p:nvPr/>
          </p:nvSpPr>
          <p:spPr>
            <a:xfrm>
              <a:off x="8371618" y="1865809"/>
              <a:ext cx="572075" cy="572075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963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8" name="Arc 1167">
              <a:extLst>
                <a:ext uri="{FF2B5EF4-FFF2-40B4-BE49-F238E27FC236}">
                  <a16:creationId xmlns:a16="http://schemas.microsoft.com/office/drawing/2014/main" id="{3EC34354-9A5F-709D-8523-EC998CF603CF}"/>
                </a:ext>
              </a:extLst>
            </p:cNvPr>
            <p:cNvSpPr/>
            <p:nvPr/>
          </p:nvSpPr>
          <p:spPr>
            <a:xfrm rot="8200484">
              <a:off x="8357504" y="1941821"/>
              <a:ext cx="590909" cy="399016"/>
            </a:xfrm>
            <a:prstGeom prst="arc">
              <a:avLst>
                <a:gd name="adj1" fmla="val 11593250"/>
                <a:gd name="adj2" fmla="val 2118060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9" name="Arc 1168">
              <a:extLst>
                <a:ext uri="{FF2B5EF4-FFF2-40B4-BE49-F238E27FC236}">
                  <a16:creationId xmlns:a16="http://schemas.microsoft.com/office/drawing/2014/main" id="{899AAB2C-4DD6-FB9F-A83F-DB5E22F7C58F}"/>
                </a:ext>
              </a:extLst>
            </p:cNvPr>
            <p:cNvSpPr/>
            <p:nvPr/>
          </p:nvSpPr>
          <p:spPr>
            <a:xfrm rot="2497968">
              <a:off x="8360228" y="2083935"/>
              <a:ext cx="575861" cy="143275"/>
            </a:xfrm>
            <a:prstGeom prst="arc">
              <a:avLst>
                <a:gd name="adj1" fmla="val 11047204"/>
                <a:gd name="adj2" fmla="val 9290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A627CAA-75D8-95C0-4CC0-CF9775AA5CF4}"/>
                </a:ext>
              </a:extLst>
            </p:cNvPr>
            <p:cNvSpPr/>
            <p:nvPr/>
          </p:nvSpPr>
          <p:spPr>
            <a:xfrm>
              <a:off x="8367713" y="2135981"/>
              <a:ext cx="417000" cy="295275"/>
            </a:xfrm>
            <a:custGeom>
              <a:avLst/>
              <a:gdLst>
                <a:gd name="connsiteX0" fmla="*/ 0 w 417000"/>
                <a:gd name="connsiteY0" fmla="*/ 0 h 295275"/>
                <a:gd name="connsiteX1" fmla="*/ 78581 w 417000"/>
                <a:gd name="connsiteY1" fmla="*/ 64294 h 295275"/>
                <a:gd name="connsiteX2" fmla="*/ 254793 w 417000"/>
                <a:gd name="connsiteY2" fmla="*/ 109538 h 295275"/>
                <a:gd name="connsiteX3" fmla="*/ 352425 w 417000"/>
                <a:gd name="connsiteY3" fmla="*/ 123825 h 295275"/>
                <a:gd name="connsiteX4" fmla="*/ 402431 w 417000"/>
                <a:gd name="connsiteY4" fmla="*/ 169069 h 295275"/>
                <a:gd name="connsiteX5" fmla="*/ 416718 w 417000"/>
                <a:gd name="connsiteY5" fmla="*/ 216694 h 295275"/>
                <a:gd name="connsiteX6" fmla="*/ 392906 w 417000"/>
                <a:gd name="connsiteY6" fmla="*/ 261938 h 295275"/>
                <a:gd name="connsiteX7" fmla="*/ 338137 w 417000"/>
                <a:gd name="connsiteY7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000" h="295275">
                  <a:moveTo>
                    <a:pt x="0" y="0"/>
                  </a:moveTo>
                  <a:cubicBezTo>
                    <a:pt x="18058" y="23019"/>
                    <a:pt x="36116" y="46038"/>
                    <a:pt x="78581" y="64294"/>
                  </a:cubicBezTo>
                  <a:cubicBezTo>
                    <a:pt x="121046" y="82550"/>
                    <a:pt x="209152" y="99616"/>
                    <a:pt x="254793" y="109538"/>
                  </a:cubicBezTo>
                  <a:cubicBezTo>
                    <a:pt x="300434" y="119460"/>
                    <a:pt x="327819" y="113903"/>
                    <a:pt x="352425" y="123825"/>
                  </a:cubicBezTo>
                  <a:cubicBezTo>
                    <a:pt x="377031" y="133747"/>
                    <a:pt x="391716" y="153591"/>
                    <a:pt x="402431" y="169069"/>
                  </a:cubicBezTo>
                  <a:cubicBezTo>
                    <a:pt x="413146" y="184547"/>
                    <a:pt x="418306" y="201216"/>
                    <a:pt x="416718" y="216694"/>
                  </a:cubicBezTo>
                  <a:cubicBezTo>
                    <a:pt x="415131" y="232172"/>
                    <a:pt x="406003" y="248841"/>
                    <a:pt x="392906" y="261938"/>
                  </a:cubicBezTo>
                  <a:cubicBezTo>
                    <a:pt x="379809" y="275035"/>
                    <a:pt x="358973" y="285155"/>
                    <a:pt x="338137" y="29527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29D5DC4B-73B8-9A08-0F42-BA1704EBD0AB}"/>
                </a:ext>
              </a:extLst>
            </p:cNvPr>
            <p:cNvSpPr/>
            <p:nvPr/>
          </p:nvSpPr>
          <p:spPr>
            <a:xfrm>
              <a:off x="8679656" y="1866900"/>
              <a:ext cx="254794" cy="355011"/>
            </a:xfrm>
            <a:custGeom>
              <a:avLst/>
              <a:gdLst>
                <a:gd name="connsiteX0" fmla="*/ 0 w 254794"/>
                <a:gd name="connsiteY0" fmla="*/ 0 h 355011"/>
                <a:gd name="connsiteX1" fmla="*/ 76200 w 254794"/>
                <a:gd name="connsiteY1" fmla="*/ 66675 h 355011"/>
                <a:gd name="connsiteX2" fmla="*/ 123825 w 254794"/>
                <a:gd name="connsiteY2" fmla="*/ 150019 h 355011"/>
                <a:gd name="connsiteX3" fmla="*/ 152400 w 254794"/>
                <a:gd name="connsiteY3" fmla="*/ 250031 h 355011"/>
                <a:gd name="connsiteX4" fmla="*/ 190500 w 254794"/>
                <a:gd name="connsiteY4" fmla="*/ 321469 h 355011"/>
                <a:gd name="connsiteX5" fmla="*/ 226219 w 254794"/>
                <a:gd name="connsiteY5" fmla="*/ 350044 h 355011"/>
                <a:gd name="connsiteX6" fmla="*/ 254794 w 254794"/>
                <a:gd name="connsiteY6" fmla="*/ 354806 h 35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794" h="355011">
                  <a:moveTo>
                    <a:pt x="0" y="0"/>
                  </a:moveTo>
                  <a:cubicBezTo>
                    <a:pt x="27781" y="20836"/>
                    <a:pt x="55563" y="41672"/>
                    <a:pt x="76200" y="66675"/>
                  </a:cubicBezTo>
                  <a:cubicBezTo>
                    <a:pt x="96838" y="91678"/>
                    <a:pt x="111125" y="119460"/>
                    <a:pt x="123825" y="150019"/>
                  </a:cubicBezTo>
                  <a:cubicBezTo>
                    <a:pt x="136525" y="180578"/>
                    <a:pt x="141288" y="221456"/>
                    <a:pt x="152400" y="250031"/>
                  </a:cubicBezTo>
                  <a:cubicBezTo>
                    <a:pt x="163512" y="278606"/>
                    <a:pt x="178197" y="304800"/>
                    <a:pt x="190500" y="321469"/>
                  </a:cubicBezTo>
                  <a:cubicBezTo>
                    <a:pt x="202803" y="338138"/>
                    <a:pt x="215503" y="344488"/>
                    <a:pt x="226219" y="350044"/>
                  </a:cubicBezTo>
                  <a:cubicBezTo>
                    <a:pt x="236935" y="355600"/>
                    <a:pt x="245864" y="355203"/>
                    <a:pt x="254794" y="35480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154" name="Straight Arrow Connector 1153">
            <a:extLst>
              <a:ext uri="{FF2B5EF4-FFF2-40B4-BE49-F238E27FC236}">
                <a16:creationId xmlns:a16="http://schemas.microsoft.com/office/drawing/2014/main" id="{5960F890-43C9-282D-6B79-71E426CD40A4}"/>
              </a:ext>
            </a:extLst>
          </p:cNvPr>
          <p:cNvCxnSpPr>
            <a:cxnSpLocks/>
          </p:cNvCxnSpPr>
          <p:nvPr/>
        </p:nvCxnSpPr>
        <p:spPr>
          <a:xfrm flipH="1">
            <a:off x="2969717" y="2633470"/>
            <a:ext cx="1994967" cy="1255964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D98B8D35-C1FF-CBD2-1171-1767309595AE}"/>
              </a:ext>
            </a:extLst>
          </p:cNvPr>
          <p:cNvCxnSpPr>
            <a:cxnSpLocks/>
          </p:cNvCxnSpPr>
          <p:nvPr/>
        </p:nvCxnSpPr>
        <p:spPr>
          <a:xfrm flipH="1">
            <a:off x="2969717" y="3201510"/>
            <a:ext cx="2104883" cy="755221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Straight Arrow Connector 1162">
            <a:extLst>
              <a:ext uri="{FF2B5EF4-FFF2-40B4-BE49-F238E27FC236}">
                <a16:creationId xmlns:a16="http://schemas.microsoft.com/office/drawing/2014/main" id="{13B9E311-2B07-E911-E743-5B18E5E06074}"/>
              </a:ext>
            </a:extLst>
          </p:cNvPr>
          <p:cNvCxnSpPr>
            <a:cxnSpLocks/>
          </p:cNvCxnSpPr>
          <p:nvPr/>
        </p:nvCxnSpPr>
        <p:spPr>
          <a:xfrm flipH="1">
            <a:off x="2969717" y="2871760"/>
            <a:ext cx="6132277" cy="10849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Straight Arrow Connector 1164">
            <a:extLst>
              <a:ext uri="{FF2B5EF4-FFF2-40B4-BE49-F238E27FC236}">
                <a16:creationId xmlns:a16="http://schemas.microsoft.com/office/drawing/2014/main" id="{99C6EC7B-8BDE-F36B-2A7E-BB190632483B}"/>
              </a:ext>
            </a:extLst>
          </p:cNvPr>
          <p:cNvCxnSpPr>
            <a:cxnSpLocks/>
          </p:cNvCxnSpPr>
          <p:nvPr/>
        </p:nvCxnSpPr>
        <p:spPr>
          <a:xfrm flipH="1" flipV="1">
            <a:off x="2969717" y="3956731"/>
            <a:ext cx="6331817" cy="258041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405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234">
        <p159:morph option="byObject"/>
      </p:transition>
    </mc:Choice>
    <mc:Fallback xmlns="">
      <p:transition spd="slow" advTm="6234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F3E09-BA7B-D761-1F6C-067E79755BDB}"/>
              </a:ext>
            </a:extLst>
          </p:cNvPr>
          <p:cNvCxnSpPr>
            <a:cxnSpLocks/>
          </p:cNvCxnSpPr>
          <p:nvPr/>
        </p:nvCxnSpPr>
        <p:spPr>
          <a:xfrm flipH="1">
            <a:off x="2967535" y="2211647"/>
            <a:ext cx="3444069" cy="17263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2CDD6E1-E7A3-13F0-7B54-B2E5A3CA4B2F}"/>
              </a:ext>
            </a:extLst>
          </p:cNvPr>
          <p:cNvSpPr/>
          <p:nvPr/>
        </p:nvSpPr>
        <p:spPr>
          <a:xfrm>
            <a:off x="3655969" y="3281214"/>
            <a:ext cx="406980" cy="4069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41332B-37C2-0F35-3B07-63300CE5F25D}"/>
              </a:ext>
            </a:extLst>
          </p:cNvPr>
          <p:cNvSpPr txBox="1"/>
          <p:nvPr/>
        </p:nvSpPr>
        <p:spPr>
          <a:xfrm>
            <a:off x="0" y="-96252"/>
            <a:ext cx="9222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Perspective Projection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4AF6DF-5221-5C69-3DD9-0853860E01AC}"/>
              </a:ext>
            </a:extLst>
          </p:cNvPr>
          <p:cNvSpPr/>
          <p:nvPr/>
        </p:nvSpPr>
        <p:spPr>
          <a:xfrm>
            <a:off x="5676492" y="2347556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2905C7-24CF-A5A3-2C98-6148D940FC1A}"/>
              </a:ext>
            </a:extLst>
          </p:cNvPr>
          <p:cNvSpPr/>
          <p:nvPr/>
        </p:nvSpPr>
        <p:spPr>
          <a:xfrm>
            <a:off x="5046973" y="2658575"/>
            <a:ext cx="314988" cy="3149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6D4C02-F2AB-9AEE-F6CD-264AD80B66FF}"/>
              </a:ext>
            </a:extLst>
          </p:cNvPr>
          <p:cNvSpPr/>
          <p:nvPr/>
        </p:nvSpPr>
        <p:spPr>
          <a:xfrm>
            <a:off x="4406782" y="2972888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04E844-17D8-4528-2EF9-2B88E3583F57}"/>
              </a:ext>
            </a:extLst>
          </p:cNvPr>
          <p:cNvCxnSpPr>
            <a:cxnSpLocks/>
          </p:cNvCxnSpPr>
          <p:nvPr/>
        </p:nvCxnSpPr>
        <p:spPr>
          <a:xfrm flipH="1">
            <a:off x="3867015" y="2199775"/>
            <a:ext cx="2586627" cy="128641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5F73D4-A03B-A034-D26D-7F8CA0722D61}"/>
                  </a:ext>
                </a:extLst>
              </p:cNvPr>
              <p:cNvSpPr txBox="1"/>
              <p:nvPr/>
            </p:nvSpPr>
            <p:spPr>
              <a:xfrm>
                <a:off x="6637747" y="847850"/>
                <a:ext cx="423269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5F73D4-A03B-A034-D26D-7F8CA0722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747" y="847850"/>
                <a:ext cx="423269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9A129C-3EA7-93FF-A3FA-5E13F081350F}"/>
                  </a:ext>
                </a:extLst>
              </p:cNvPr>
              <p:cNvSpPr txBox="1"/>
              <p:nvPr/>
            </p:nvSpPr>
            <p:spPr>
              <a:xfrm>
                <a:off x="6698815" y="1918699"/>
                <a:ext cx="391748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type m:val="skw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9A129C-3EA7-93FF-A3FA-5E13F0813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815" y="1918699"/>
                <a:ext cx="3917483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695673-00D1-A009-B18B-881A6070AF5E}"/>
                  </a:ext>
                </a:extLst>
              </p:cNvPr>
              <p:cNvSpPr txBox="1"/>
              <p:nvPr/>
            </p:nvSpPr>
            <p:spPr>
              <a:xfrm>
                <a:off x="7178995" y="5219534"/>
                <a:ext cx="4186010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695673-00D1-A009-B18B-881A6070A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995" y="5219534"/>
                <a:ext cx="4186010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18FE1CE-F6A1-FFC5-4C41-2FEE54844A1B}"/>
              </a:ext>
            </a:extLst>
          </p:cNvPr>
          <p:cNvGrpSpPr/>
          <p:nvPr/>
        </p:nvGrpSpPr>
        <p:grpSpPr>
          <a:xfrm>
            <a:off x="4645787" y="3180918"/>
            <a:ext cx="3589851" cy="1724683"/>
            <a:chOff x="4645787" y="3180918"/>
            <a:chExt cx="3589851" cy="1724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4481E21-22D7-6AFB-B85F-DF22A9038AB5}"/>
                    </a:ext>
                  </a:extLst>
                </p:cNvPr>
                <p:cNvSpPr txBox="1"/>
                <p:nvPr/>
              </p:nvSpPr>
              <p:spPr>
                <a:xfrm>
                  <a:off x="6887770" y="3279643"/>
                  <a:ext cx="1347868" cy="16259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4481E21-22D7-6AFB-B85F-DF22A9038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7770" y="3279643"/>
                  <a:ext cx="1347868" cy="162595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6F89C28-168D-4D26-9D1E-7397FD5BC1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5787" y="3180918"/>
              <a:ext cx="2517422" cy="507276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39C89D-9C0B-5E78-DBBF-21D609824CFE}"/>
              </a:ext>
            </a:extLst>
          </p:cNvPr>
          <p:cNvGrpSpPr/>
          <p:nvPr/>
        </p:nvGrpSpPr>
        <p:grpSpPr>
          <a:xfrm>
            <a:off x="5225071" y="2882034"/>
            <a:ext cx="5012611" cy="2011605"/>
            <a:chOff x="5225071" y="2882034"/>
            <a:chExt cx="5012611" cy="20116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A4BC41D-973B-58A9-5315-391FB8E03A74}"/>
                    </a:ext>
                  </a:extLst>
                </p:cNvPr>
                <p:cNvSpPr txBox="1"/>
                <p:nvPr/>
              </p:nvSpPr>
              <p:spPr>
                <a:xfrm>
                  <a:off x="8306319" y="3261654"/>
                  <a:ext cx="1931363" cy="16319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A4BC41D-973B-58A9-5315-391FB8E03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6319" y="3261654"/>
                  <a:ext cx="1931363" cy="16319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A45738-DED7-EB44-0710-BCD27AAE27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071" y="2882034"/>
              <a:ext cx="3391985" cy="700054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B4729C-EF1F-B870-956E-FD9324DB1043}"/>
              </a:ext>
            </a:extLst>
          </p:cNvPr>
          <p:cNvGrpSpPr/>
          <p:nvPr/>
        </p:nvGrpSpPr>
        <p:grpSpPr>
          <a:xfrm>
            <a:off x="5921923" y="2526781"/>
            <a:ext cx="5663628" cy="2347472"/>
            <a:chOff x="5921923" y="2526781"/>
            <a:chExt cx="5663628" cy="2347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CB4D2D-E40B-7CC1-D502-3B730F68B438}"/>
                    </a:ext>
                  </a:extLst>
                </p:cNvPr>
                <p:cNvSpPr txBox="1"/>
                <p:nvPr/>
              </p:nvSpPr>
              <p:spPr>
                <a:xfrm>
                  <a:off x="10237682" y="3251693"/>
                  <a:ext cx="1347869" cy="1622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CB4D2D-E40B-7CC1-D502-3B730F68B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7682" y="3251693"/>
                  <a:ext cx="1347869" cy="162256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27A617-D2DE-0F68-AB22-BBA533318B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21923" y="2526781"/>
              <a:ext cx="4593677" cy="107651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9AD8D89-AF94-C746-375F-2F19F96FCC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02680" y="640800"/>
              <a:ext cx="1731600" cy="1042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9AD8D89-AF94-C746-375F-2F19F96FC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93320" y="631440"/>
                <a:ext cx="1750320" cy="1061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3671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66"/>
    </mc:Choice>
    <mc:Fallback xmlns="">
      <p:transition spd="slow" advTm="43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7" grpId="0" animBg="1"/>
      <p:bldP spid="14" grpId="0" animBg="1"/>
      <p:bldP spid="19" grpId="0"/>
      <p:bldP spid="20" grpId="0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F3E09-BA7B-D761-1F6C-067E79755BDB}"/>
              </a:ext>
            </a:extLst>
          </p:cNvPr>
          <p:cNvCxnSpPr>
            <a:cxnSpLocks/>
          </p:cNvCxnSpPr>
          <p:nvPr/>
        </p:nvCxnSpPr>
        <p:spPr>
          <a:xfrm flipH="1">
            <a:off x="2967535" y="2211647"/>
            <a:ext cx="3444069" cy="17263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841332B-37C2-0F35-3B07-63300CE5F25D}"/>
              </a:ext>
            </a:extLst>
          </p:cNvPr>
          <p:cNvSpPr txBox="1"/>
          <p:nvPr/>
        </p:nvSpPr>
        <p:spPr>
          <a:xfrm>
            <a:off x="0" y="-96252"/>
            <a:ext cx="9222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Perspective Projection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4AF6DF-5221-5C69-3DD9-0853860E01AC}"/>
              </a:ext>
            </a:extLst>
          </p:cNvPr>
          <p:cNvSpPr/>
          <p:nvPr/>
        </p:nvSpPr>
        <p:spPr>
          <a:xfrm>
            <a:off x="5676492" y="2347556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7C48345-85B7-CF57-6EDB-17E66ABDBB0D}"/>
              </a:ext>
            </a:extLst>
          </p:cNvPr>
          <p:cNvSpPr/>
          <p:nvPr/>
        </p:nvSpPr>
        <p:spPr>
          <a:xfrm>
            <a:off x="3655969" y="3281214"/>
            <a:ext cx="406980" cy="4069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2905C7-24CF-A5A3-2C98-6148D940FC1A}"/>
              </a:ext>
            </a:extLst>
          </p:cNvPr>
          <p:cNvSpPr/>
          <p:nvPr/>
        </p:nvSpPr>
        <p:spPr>
          <a:xfrm>
            <a:off x="5046973" y="2658575"/>
            <a:ext cx="314988" cy="3149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6D4C02-F2AB-9AEE-F6CD-264AD80B66FF}"/>
              </a:ext>
            </a:extLst>
          </p:cNvPr>
          <p:cNvSpPr/>
          <p:nvPr/>
        </p:nvSpPr>
        <p:spPr>
          <a:xfrm>
            <a:off x="4406782" y="2972888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04E844-17D8-4528-2EF9-2B88E3583F57}"/>
              </a:ext>
            </a:extLst>
          </p:cNvPr>
          <p:cNvCxnSpPr>
            <a:cxnSpLocks/>
          </p:cNvCxnSpPr>
          <p:nvPr/>
        </p:nvCxnSpPr>
        <p:spPr>
          <a:xfrm flipH="1">
            <a:off x="3867015" y="2199775"/>
            <a:ext cx="2586627" cy="128641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5F73D4-A03B-A034-D26D-7F8CA0722D61}"/>
                  </a:ext>
                </a:extLst>
              </p:cNvPr>
              <p:cNvSpPr txBox="1"/>
              <p:nvPr/>
            </p:nvSpPr>
            <p:spPr>
              <a:xfrm>
                <a:off x="6637747" y="847850"/>
                <a:ext cx="423269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5F73D4-A03B-A034-D26D-7F8CA0722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747" y="847850"/>
                <a:ext cx="423269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481E21-22D7-6AFB-B85F-DF22A9038AB5}"/>
                  </a:ext>
                </a:extLst>
              </p:cNvPr>
              <p:cNvSpPr txBox="1"/>
              <p:nvPr/>
            </p:nvSpPr>
            <p:spPr>
              <a:xfrm>
                <a:off x="6887770" y="3279643"/>
                <a:ext cx="1347868" cy="1625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481E21-22D7-6AFB-B85F-DF22A9038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770" y="3279643"/>
                <a:ext cx="1347868" cy="16259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A4BC41D-973B-58A9-5315-391FB8E03A74}"/>
                  </a:ext>
                </a:extLst>
              </p:cNvPr>
              <p:cNvSpPr txBox="1"/>
              <p:nvPr/>
            </p:nvSpPr>
            <p:spPr>
              <a:xfrm>
                <a:off x="8306319" y="3261654"/>
                <a:ext cx="1931363" cy="1631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A4BC41D-973B-58A9-5315-391FB8E03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319" y="3261654"/>
                <a:ext cx="1931363" cy="16319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CB4D2D-E40B-7CC1-D502-3B730F68B438}"/>
                  </a:ext>
                </a:extLst>
              </p:cNvPr>
              <p:cNvSpPr txBox="1"/>
              <p:nvPr/>
            </p:nvSpPr>
            <p:spPr>
              <a:xfrm>
                <a:off x="10237682" y="3251693"/>
                <a:ext cx="1347869" cy="1622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CA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CB4D2D-E40B-7CC1-D502-3B730F68B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682" y="3251693"/>
                <a:ext cx="1347869" cy="16225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F89C28-168D-4D26-9D1E-7397FD5BC10D}"/>
              </a:ext>
            </a:extLst>
          </p:cNvPr>
          <p:cNvCxnSpPr>
            <a:cxnSpLocks/>
          </p:cNvCxnSpPr>
          <p:nvPr/>
        </p:nvCxnSpPr>
        <p:spPr>
          <a:xfrm flipH="1" flipV="1">
            <a:off x="4645787" y="3180918"/>
            <a:ext cx="2517422" cy="507276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A45738-DED7-EB44-0710-BCD27AAE27CE}"/>
              </a:ext>
            </a:extLst>
          </p:cNvPr>
          <p:cNvCxnSpPr>
            <a:cxnSpLocks/>
          </p:cNvCxnSpPr>
          <p:nvPr/>
        </p:nvCxnSpPr>
        <p:spPr>
          <a:xfrm flipH="1" flipV="1">
            <a:off x="5225071" y="2882034"/>
            <a:ext cx="3391985" cy="700054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EFBE31-D2AD-801E-5D54-1BFFE8315E52}"/>
              </a:ext>
            </a:extLst>
          </p:cNvPr>
          <p:cNvGrpSpPr/>
          <p:nvPr/>
        </p:nvGrpSpPr>
        <p:grpSpPr>
          <a:xfrm>
            <a:off x="3970824" y="3596069"/>
            <a:ext cx="3687234" cy="3053051"/>
            <a:chOff x="3970824" y="3596069"/>
            <a:chExt cx="3687234" cy="30530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39E63-EF01-B5BB-D694-C5186F97BA50}"/>
                    </a:ext>
                  </a:extLst>
                </p:cNvPr>
                <p:cNvSpPr txBox="1"/>
                <p:nvPr/>
              </p:nvSpPr>
              <p:spPr>
                <a:xfrm>
                  <a:off x="6079036" y="5017135"/>
                  <a:ext cx="1579022" cy="16319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39E63-EF01-B5BB-D694-C5186F97B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9036" y="5017135"/>
                  <a:ext cx="1579022" cy="16319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F32D46E-1DD3-3A6B-F1D8-74FC860C02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0824" y="3596069"/>
              <a:ext cx="2407935" cy="2166938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092F4C-E5BD-6C73-76C8-7F2B842D6767}"/>
              </a:ext>
            </a:extLst>
          </p:cNvPr>
          <p:cNvGrpSpPr/>
          <p:nvPr/>
        </p:nvGrpSpPr>
        <p:grpSpPr>
          <a:xfrm>
            <a:off x="7370661" y="4873249"/>
            <a:ext cx="2775062" cy="1919756"/>
            <a:chOff x="7370661" y="4873249"/>
            <a:chExt cx="2775062" cy="1919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5E7F9F6-8519-194E-6079-56A8DC8AD06C}"/>
                    </a:ext>
                  </a:extLst>
                </p:cNvPr>
                <p:cNvSpPr txBox="1"/>
                <p:nvPr/>
              </p:nvSpPr>
              <p:spPr>
                <a:xfrm>
                  <a:off x="8026233" y="4873249"/>
                  <a:ext cx="2119490" cy="1919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en-CA" sz="6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CA" sz="6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5E7F9F6-8519-194E-6079-56A8DC8AD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233" y="4873249"/>
                  <a:ext cx="2119490" cy="191975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8BEC2E-9A70-A2D5-A0E5-DCF70E939A76}"/>
                    </a:ext>
                  </a:extLst>
                </p:cNvPr>
                <p:cNvSpPr txBox="1"/>
                <p:nvPr/>
              </p:nvSpPr>
              <p:spPr>
                <a:xfrm>
                  <a:off x="7370661" y="5371462"/>
                  <a:ext cx="85953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8BEC2E-9A70-A2D5-A0E5-DCF70E939A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0661" y="5371462"/>
                  <a:ext cx="859531" cy="92333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638D95-8DDF-A84A-0305-49EB6B6A1EAF}"/>
              </a:ext>
            </a:extLst>
          </p:cNvPr>
          <p:cNvGrpSpPr/>
          <p:nvPr/>
        </p:nvGrpSpPr>
        <p:grpSpPr>
          <a:xfrm>
            <a:off x="9842754" y="4873249"/>
            <a:ext cx="2466636" cy="1941557"/>
            <a:chOff x="9842754" y="4873249"/>
            <a:chExt cx="2466636" cy="1941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ACB3FD-9321-F17B-E1B9-A6A59BFE9D82}"/>
                    </a:ext>
                  </a:extLst>
                </p:cNvPr>
                <p:cNvSpPr txBox="1"/>
                <p:nvPr/>
              </p:nvSpPr>
              <p:spPr>
                <a:xfrm>
                  <a:off x="10399315" y="4873249"/>
                  <a:ext cx="1910075" cy="1941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5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5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en-CA" sz="54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ACB3FD-9321-F17B-E1B9-A6A59BFE9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9315" y="4873249"/>
                  <a:ext cx="1910075" cy="19415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994C68-BD34-C465-109D-90453578F792}"/>
                    </a:ext>
                  </a:extLst>
                </p:cNvPr>
                <p:cNvSpPr txBox="1"/>
                <p:nvPr/>
              </p:nvSpPr>
              <p:spPr>
                <a:xfrm>
                  <a:off x="9842754" y="5371462"/>
                  <a:ext cx="85953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994C68-BD34-C465-109D-90453578F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2754" y="5371462"/>
                  <a:ext cx="859531" cy="9233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AA641C-5640-5617-02D7-CC54F6E03654}"/>
                  </a:ext>
                </a:extLst>
              </p:cNvPr>
              <p:cNvSpPr txBox="1"/>
              <p:nvPr/>
            </p:nvSpPr>
            <p:spPr>
              <a:xfrm>
                <a:off x="6698815" y="1918699"/>
                <a:ext cx="391748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type m:val="skw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AA641C-5640-5617-02D7-CC54F6E03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815" y="1918699"/>
                <a:ext cx="3917483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F9B50B-B2B0-B240-6185-EBF74EC9E9EE}"/>
              </a:ext>
            </a:extLst>
          </p:cNvPr>
          <p:cNvCxnSpPr>
            <a:cxnSpLocks/>
          </p:cNvCxnSpPr>
          <p:nvPr/>
        </p:nvCxnSpPr>
        <p:spPr>
          <a:xfrm flipH="1" flipV="1">
            <a:off x="5921923" y="2526781"/>
            <a:ext cx="4593677" cy="1076516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035263B-1624-ED74-AA79-1F1CEBF80B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13360" y="2899080"/>
              <a:ext cx="395280" cy="539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035263B-1624-ED74-AA79-1F1CEBF80B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04000" y="2889720"/>
                <a:ext cx="414000" cy="55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1464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907">
        <p:fade/>
      </p:transition>
    </mc:Choice>
    <mc:Fallback xmlns="">
      <p:transition spd="med" advTm="249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F3E09-BA7B-D761-1F6C-067E79755BDB}"/>
              </a:ext>
            </a:extLst>
          </p:cNvPr>
          <p:cNvCxnSpPr>
            <a:cxnSpLocks/>
          </p:cNvCxnSpPr>
          <p:nvPr/>
        </p:nvCxnSpPr>
        <p:spPr>
          <a:xfrm flipH="1">
            <a:off x="2967535" y="2211647"/>
            <a:ext cx="3444069" cy="17263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841332B-37C2-0F35-3B07-63300CE5F25D}"/>
              </a:ext>
            </a:extLst>
          </p:cNvPr>
          <p:cNvSpPr txBox="1"/>
          <p:nvPr/>
        </p:nvSpPr>
        <p:spPr>
          <a:xfrm>
            <a:off x="0" y="-96252"/>
            <a:ext cx="92222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Perspective Projection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7C48345-85B7-CF57-6EDB-17E66ABDBB0D}"/>
              </a:ext>
            </a:extLst>
          </p:cNvPr>
          <p:cNvSpPr/>
          <p:nvPr/>
        </p:nvSpPr>
        <p:spPr>
          <a:xfrm>
            <a:off x="3655969" y="3281214"/>
            <a:ext cx="406980" cy="4069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04E844-17D8-4528-2EF9-2B88E3583F57}"/>
              </a:ext>
            </a:extLst>
          </p:cNvPr>
          <p:cNvCxnSpPr>
            <a:cxnSpLocks/>
          </p:cNvCxnSpPr>
          <p:nvPr/>
        </p:nvCxnSpPr>
        <p:spPr>
          <a:xfrm flipH="1">
            <a:off x="3867015" y="2199775"/>
            <a:ext cx="2586627" cy="128641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84AF6DF-5221-5C69-3DD9-0853860E01AC}"/>
              </a:ext>
            </a:extLst>
          </p:cNvPr>
          <p:cNvSpPr/>
          <p:nvPr/>
        </p:nvSpPr>
        <p:spPr>
          <a:xfrm>
            <a:off x="5768397" y="2295168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C4E3ED-F868-4D5B-D062-44538070DD94}"/>
                  </a:ext>
                </a:extLst>
              </p:cNvPr>
              <p:cNvSpPr txBox="1"/>
              <p:nvPr/>
            </p:nvSpPr>
            <p:spPr>
              <a:xfrm>
                <a:off x="9047293" y="1497119"/>
                <a:ext cx="3144707" cy="1945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C4E3ED-F868-4D5B-D062-44538070D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293" y="1497119"/>
                <a:ext cx="3144707" cy="19452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CB514B-181E-0CBB-F1A9-A06E0B9BCF02}"/>
                  </a:ext>
                </a:extLst>
              </p:cNvPr>
              <p:cNvSpPr txBox="1"/>
              <p:nvPr/>
            </p:nvSpPr>
            <p:spPr>
              <a:xfrm>
                <a:off x="5782181" y="4731126"/>
                <a:ext cx="6415923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CB514B-181E-0CBB-F1A9-A06E0B9BC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81" y="4731126"/>
                <a:ext cx="6415923" cy="18317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9289AF4-74FE-C3D4-708E-CED548A386CE}"/>
              </a:ext>
            </a:extLst>
          </p:cNvPr>
          <p:cNvGrpSpPr/>
          <p:nvPr/>
        </p:nvGrpSpPr>
        <p:grpSpPr>
          <a:xfrm>
            <a:off x="4671999" y="1489936"/>
            <a:ext cx="1119852" cy="1234473"/>
            <a:chOff x="4671999" y="1489936"/>
            <a:chExt cx="1119852" cy="123447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CC8E96E-B931-C4A9-2190-77A95CFEA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1999" y="2167471"/>
              <a:ext cx="1119852" cy="55693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B11B5E8-53FD-DF88-0A6F-E077F81C6FE5}"/>
                    </a:ext>
                  </a:extLst>
                </p:cNvPr>
                <p:cNvSpPr txBox="1"/>
                <p:nvPr/>
              </p:nvSpPr>
              <p:spPr>
                <a:xfrm>
                  <a:off x="4686890" y="1489936"/>
                  <a:ext cx="80618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B11B5E8-53FD-DF88-0A6F-E077F81C6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6890" y="1489936"/>
                  <a:ext cx="806182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EF2D82-B847-A925-234D-FD50E2B0ECB4}"/>
                  </a:ext>
                </a:extLst>
              </p:cNvPr>
              <p:cNvSpPr txBox="1"/>
              <p:nvPr/>
            </p:nvSpPr>
            <p:spPr>
              <a:xfrm>
                <a:off x="7572835" y="1859406"/>
                <a:ext cx="179420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CA" sz="7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EF2D82-B847-A925-234D-FD50E2B0E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835" y="1859406"/>
                <a:ext cx="1794209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86A2C411-A389-DE8C-EBD2-AE233455FDC5}"/>
              </a:ext>
            </a:extLst>
          </p:cNvPr>
          <p:cNvGrpSpPr/>
          <p:nvPr/>
        </p:nvGrpSpPr>
        <p:grpSpPr>
          <a:xfrm>
            <a:off x="4627923" y="1509957"/>
            <a:ext cx="3292372" cy="1945276"/>
            <a:chOff x="4627923" y="1509957"/>
            <a:chExt cx="3292372" cy="19452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4481E21-22D7-6AFB-B85F-DF22A9038AB5}"/>
                    </a:ext>
                  </a:extLst>
                </p:cNvPr>
                <p:cNvSpPr txBox="1"/>
                <p:nvPr/>
              </p:nvSpPr>
              <p:spPr>
                <a:xfrm>
                  <a:off x="6320883" y="1509957"/>
                  <a:ext cx="1599412" cy="19452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4481E21-22D7-6AFB-B85F-DF22A9038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883" y="1509957"/>
                  <a:ext cx="1599412" cy="194527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2905C7-24CF-A5A3-2C98-6148D940FC1A}"/>
                </a:ext>
              </a:extLst>
            </p:cNvPr>
            <p:cNvSpPr/>
            <p:nvPr/>
          </p:nvSpPr>
          <p:spPr>
            <a:xfrm>
              <a:off x="4627923" y="2867349"/>
              <a:ext cx="314988" cy="31498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BA77FC-97B1-8B7B-A464-1D62449D3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5417" y="2977049"/>
              <a:ext cx="1863685" cy="47794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C653455-82B1-8DCC-0A03-0F429F8B50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45240" y="4599000"/>
              <a:ext cx="678600" cy="21733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C653455-82B1-8DCC-0A03-0F429F8B50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35880" y="4589640"/>
                <a:ext cx="697320" cy="2192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0455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07">
        <p:fade/>
      </p:transition>
    </mc:Choice>
    <mc:Fallback xmlns="">
      <p:transition spd="med" advTm="262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20" grpId="0"/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F3E09-BA7B-D761-1F6C-067E79755BDB}"/>
              </a:ext>
            </a:extLst>
          </p:cNvPr>
          <p:cNvCxnSpPr>
            <a:cxnSpLocks/>
          </p:cNvCxnSpPr>
          <p:nvPr/>
        </p:nvCxnSpPr>
        <p:spPr>
          <a:xfrm flipH="1">
            <a:off x="2967535" y="2211647"/>
            <a:ext cx="3444069" cy="17263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C60EC7-5FC1-E6F7-89C7-104480974A74}"/>
              </a:ext>
            </a:extLst>
          </p:cNvPr>
          <p:cNvCxnSpPr>
            <a:cxnSpLocks/>
          </p:cNvCxnSpPr>
          <p:nvPr/>
        </p:nvCxnSpPr>
        <p:spPr>
          <a:xfrm flipH="1">
            <a:off x="2986714" y="1206200"/>
            <a:ext cx="2443957" cy="275053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CE53D9-02D0-5707-010D-62D5ABAF6491}"/>
              </a:ext>
            </a:extLst>
          </p:cNvPr>
          <p:cNvCxnSpPr>
            <a:cxnSpLocks/>
          </p:cNvCxnSpPr>
          <p:nvPr/>
        </p:nvCxnSpPr>
        <p:spPr>
          <a:xfrm flipH="1" flipV="1">
            <a:off x="2967535" y="3952977"/>
            <a:ext cx="2670886" cy="136036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05A6D67-AD43-A3D3-83E4-1308BA100C07}"/>
              </a:ext>
            </a:extLst>
          </p:cNvPr>
          <p:cNvSpPr txBox="1"/>
          <p:nvPr/>
        </p:nvSpPr>
        <p:spPr>
          <a:xfrm>
            <a:off x="1" y="-96252"/>
            <a:ext cx="77670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Perspective Projection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50196B-BF71-D09F-62B1-66CBEAB2561A}"/>
              </a:ext>
            </a:extLst>
          </p:cNvPr>
          <p:cNvGrpSpPr/>
          <p:nvPr/>
        </p:nvGrpSpPr>
        <p:grpSpPr>
          <a:xfrm>
            <a:off x="3701584" y="4232985"/>
            <a:ext cx="1483701" cy="848616"/>
            <a:chOff x="3701584" y="4232985"/>
            <a:chExt cx="1483701" cy="84861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C8CCD6-ECCE-30E3-FC26-64DC57EAB5F3}"/>
                </a:ext>
              </a:extLst>
            </p:cNvPr>
            <p:cNvSpPr/>
            <p:nvPr/>
          </p:nvSpPr>
          <p:spPr>
            <a:xfrm>
              <a:off x="3701584" y="4232985"/>
              <a:ext cx="314988" cy="314988"/>
            </a:xfrm>
            <a:prstGeom prst="ellipse">
              <a:avLst/>
            </a:prstGeom>
            <a:solidFill>
              <a:srgbClr val="3A19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CEBE9FF-B9CC-B0BD-D3E1-08769CEA8C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45371" y="4393916"/>
              <a:ext cx="1339914" cy="687685"/>
            </a:xfrm>
            <a:prstGeom prst="straightConnector1">
              <a:avLst/>
            </a:prstGeom>
            <a:ln w="76200">
              <a:solidFill>
                <a:srgbClr val="AC73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93B24C29-4323-D5C9-E8E2-2768AA11892A}"/>
              </a:ext>
            </a:extLst>
          </p:cNvPr>
          <p:cNvSpPr/>
          <p:nvPr/>
        </p:nvSpPr>
        <p:spPr>
          <a:xfrm>
            <a:off x="4996579" y="4909151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1043FE-EEB7-A75F-B89B-5C18F1623024}"/>
              </a:ext>
            </a:extLst>
          </p:cNvPr>
          <p:cNvGrpSpPr/>
          <p:nvPr/>
        </p:nvGrpSpPr>
        <p:grpSpPr>
          <a:xfrm>
            <a:off x="3703237" y="2458273"/>
            <a:ext cx="2206958" cy="1177795"/>
            <a:chOff x="3703237" y="2458273"/>
            <a:chExt cx="2206958" cy="117779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FA4BD34-D0D3-BCFA-5CB1-992197774108}"/>
                </a:ext>
              </a:extLst>
            </p:cNvPr>
            <p:cNvSpPr/>
            <p:nvPr/>
          </p:nvSpPr>
          <p:spPr>
            <a:xfrm>
              <a:off x="3703237" y="3321080"/>
              <a:ext cx="314988" cy="31498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9DBFA9-2C4B-0B80-AB82-8CBB671F7E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015" y="2458273"/>
              <a:ext cx="2043180" cy="1011161"/>
            </a:xfrm>
            <a:prstGeom prst="straightConnector1">
              <a:avLst/>
            </a:prstGeom>
            <a:ln w="76200">
              <a:solidFill>
                <a:srgbClr val="FF7C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D8053702-384F-1E7C-B1E3-F1C77E9A9FF4}"/>
              </a:ext>
            </a:extLst>
          </p:cNvPr>
          <p:cNvSpPr/>
          <p:nvPr/>
        </p:nvSpPr>
        <p:spPr>
          <a:xfrm>
            <a:off x="5730351" y="2315333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36E4C7B-CED8-22D8-9794-DEBA182A7586}"/>
              </a:ext>
            </a:extLst>
          </p:cNvPr>
          <p:cNvGrpSpPr/>
          <p:nvPr/>
        </p:nvGrpSpPr>
        <p:grpSpPr>
          <a:xfrm>
            <a:off x="3705581" y="1494798"/>
            <a:ext cx="1468892" cy="1619008"/>
            <a:chOff x="3705581" y="1494798"/>
            <a:chExt cx="1468892" cy="161900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897BDBA-141D-052C-5852-7E7197312221}"/>
                </a:ext>
              </a:extLst>
            </p:cNvPr>
            <p:cNvSpPr/>
            <p:nvPr/>
          </p:nvSpPr>
          <p:spPr>
            <a:xfrm>
              <a:off x="3705581" y="2798818"/>
              <a:ext cx="314988" cy="314988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688A36-CF12-68CD-ABAF-6323A7406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669" y="1494798"/>
              <a:ext cx="1304804" cy="146905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E3A9528-D416-29F8-94CA-355EE07339B8}"/>
              </a:ext>
            </a:extLst>
          </p:cNvPr>
          <p:cNvSpPr/>
          <p:nvPr/>
        </p:nvSpPr>
        <p:spPr>
          <a:xfrm>
            <a:off x="5013832" y="1362899"/>
            <a:ext cx="314988" cy="3149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3A3E8F-7B31-B49F-64B8-1B90F2B7CE38}"/>
                  </a:ext>
                </a:extLst>
              </p:cNvPr>
              <p:cNvSpPr txBox="1"/>
              <p:nvPr/>
            </p:nvSpPr>
            <p:spPr>
              <a:xfrm>
                <a:off x="6952193" y="867517"/>
                <a:ext cx="4862594" cy="6170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CA" sz="8000" b="1" dirty="0">
                    <a:solidFill>
                      <a:srgbClr val="FF6600"/>
                    </a:solidFill>
                  </a:rPr>
                  <a:t>Real Projective Line</a:t>
                </a:r>
              </a:p>
              <a:p>
                <a:pPr algn="ctr"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1500" b="0" i="1" smtClean="0">
                          <a:latin typeface="Cambria Math" panose="02040503050406030204" pitchFamily="18" charset="0"/>
                        </a:rPr>
                        <m:t>ℝ</m:t>
                      </m:r>
                      <m:sSup>
                        <m:sSupPr>
                          <m:ctrlPr>
                            <a:rPr lang="en-CA" sz="1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1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sz="1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3A3E8F-7B31-B49F-64B8-1B90F2B7C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193" y="867517"/>
                <a:ext cx="4862594" cy="6170920"/>
              </a:xfrm>
              <a:prstGeom prst="rect">
                <a:avLst/>
              </a:prstGeom>
              <a:blipFill>
                <a:blip r:embed="rId7"/>
                <a:stretch>
                  <a:fillRect l="-6015" t="-4245" r="-105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9994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47">
        <p:fade/>
      </p:transition>
    </mc:Choice>
    <mc:Fallback xmlns="">
      <p:transition spd="med" advTm="123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F3E09-BA7B-D761-1F6C-067E79755BDB}"/>
              </a:ext>
            </a:extLst>
          </p:cNvPr>
          <p:cNvCxnSpPr>
            <a:cxnSpLocks/>
          </p:cNvCxnSpPr>
          <p:nvPr/>
        </p:nvCxnSpPr>
        <p:spPr>
          <a:xfrm flipH="1">
            <a:off x="2967535" y="2211647"/>
            <a:ext cx="3444069" cy="17263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04E844-17D8-4528-2EF9-2B88E3583F57}"/>
              </a:ext>
            </a:extLst>
          </p:cNvPr>
          <p:cNvCxnSpPr>
            <a:cxnSpLocks/>
          </p:cNvCxnSpPr>
          <p:nvPr/>
        </p:nvCxnSpPr>
        <p:spPr>
          <a:xfrm flipH="1">
            <a:off x="3867015" y="2458273"/>
            <a:ext cx="2043180" cy="1011161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51840AD-A172-01AA-B75E-47279556FAE6}"/>
              </a:ext>
            </a:extLst>
          </p:cNvPr>
          <p:cNvSpPr/>
          <p:nvPr/>
        </p:nvSpPr>
        <p:spPr>
          <a:xfrm>
            <a:off x="5730351" y="2315333"/>
            <a:ext cx="314988" cy="314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5BFC5B7-D568-90A5-3838-30C682C431DB}"/>
              </a:ext>
            </a:extLst>
          </p:cNvPr>
          <p:cNvSpPr/>
          <p:nvPr/>
        </p:nvSpPr>
        <p:spPr>
          <a:xfrm>
            <a:off x="2720000" y="2069806"/>
            <a:ext cx="499156" cy="4991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90859A-F55A-873A-2048-69C895EC7A01}"/>
              </a:ext>
            </a:extLst>
          </p:cNvPr>
          <p:cNvCxnSpPr>
            <a:cxnSpLocks/>
          </p:cNvCxnSpPr>
          <p:nvPr/>
        </p:nvCxnSpPr>
        <p:spPr>
          <a:xfrm>
            <a:off x="2967535" y="2315333"/>
            <a:ext cx="0" cy="4433065"/>
          </a:xfrm>
          <a:prstGeom prst="straightConnector1">
            <a:avLst/>
          </a:prstGeom>
          <a:ln w="1143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A960015-AB79-5D17-0C20-275D97608E39}"/>
              </a:ext>
            </a:extLst>
          </p:cNvPr>
          <p:cNvGrpSpPr/>
          <p:nvPr/>
        </p:nvGrpSpPr>
        <p:grpSpPr>
          <a:xfrm>
            <a:off x="2967535" y="1206200"/>
            <a:ext cx="2670886" cy="4107138"/>
            <a:chOff x="2967535" y="1206200"/>
            <a:chExt cx="2670886" cy="410713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CC60EC7-5FC1-E6F7-89C7-104480974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714" y="1206200"/>
              <a:ext cx="2443957" cy="275053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CE53D9-02D0-5707-010D-62D5ABAF6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7535" y="3952977"/>
              <a:ext cx="2670886" cy="136036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5357DFA-5C1A-4EDF-9808-AADA5008C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8003" y="1542540"/>
              <a:ext cx="1360285" cy="1455397"/>
            </a:xfrm>
            <a:prstGeom prst="straightConnector1">
              <a:avLst/>
            </a:prstGeom>
            <a:ln w="76200">
              <a:solidFill>
                <a:srgbClr val="39E7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2BE065-5AC1-2F4E-8375-23E0ADDB03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45371" y="4393916"/>
              <a:ext cx="1339914" cy="687685"/>
            </a:xfrm>
            <a:prstGeom prst="straightConnector1">
              <a:avLst/>
            </a:prstGeom>
            <a:ln w="76200">
              <a:solidFill>
                <a:srgbClr val="39E7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B3362AE-264F-BE35-71D3-A916E503D043}"/>
                </a:ext>
              </a:extLst>
            </p:cNvPr>
            <p:cNvSpPr/>
            <p:nvPr/>
          </p:nvSpPr>
          <p:spPr>
            <a:xfrm>
              <a:off x="5013832" y="1362899"/>
              <a:ext cx="314988" cy="3149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00EF43D-33EE-826F-6521-757F750B538B}"/>
                </a:ext>
              </a:extLst>
            </p:cNvPr>
            <p:cNvSpPr/>
            <p:nvPr/>
          </p:nvSpPr>
          <p:spPr>
            <a:xfrm>
              <a:off x="4996579" y="4909151"/>
              <a:ext cx="314988" cy="3149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7B6B25-5F18-36A2-9794-B21C03E942AD}"/>
              </a:ext>
            </a:extLst>
          </p:cNvPr>
          <p:cNvSpPr txBox="1"/>
          <p:nvPr/>
        </p:nvSpPr>
        <p:spPr>
          <a:xfrm>
            <a:off x="1" y="0"/>
            <a:ext cx="7962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Real Projective 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879EDF-4DC4-1C89-CA18-CE1C6FB63D17}"/>
              </a:ext>
            </a:extLst>
          </p:cNvPr>
          <p:cNvGrpSpPr/>
          <p:nvPr/>
        </p:nvGrpSpPr>
        <p:grpSpPr>
          <a:xfrm>
            <a:off x="3048000" y="575777"/>
            <a:ext cx="7535222" cy="1789785"/>
            <a:chOff x="3048000" y="575777"/>
            <a:chExt cx="7535222" cy="17897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23AE749-B8C2-01BC-8FFF-5AA83994C4C8}"/>
                    </a:ext>
                  </a:extLst>
                </p:cNvPr>
                <p:cNvSpPr txBox="1"/>
                <p:nvPr/>
              </p:nvSpPr>
              <p:spPr>
                <a:xfrm>
                  <a:off x="7767066" y="575777"/>
                  <a:ext cx="2816156" cy="17897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CA" sz="60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23AE749-B8C2-01BC-8FFF-5AA83994C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7066" y="575777"/>
                  <a:ext cx="2816156" cy="17897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386ECF1-F66E-58D6-1FE5-EF1AC3025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1297424"/>
              <a:ext cx="4982791" cy="1017909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0B17E6-C07D-6089-8E43-3B8F7BBE3BC2}"/>
                  </a:ext>
                </a:extLst>
              </p:cNvPr>
              <p:cNvSpPr txBox="1"/>
              <p:nvPr/>
            </p:nvSpPr>
            <p:spPr>
              <a:xfrm>
                <a:off x="6598750" y="2365562"/>
                <a:ext cx="5717928" cy="3586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CA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0B17E6-C07D-6089-8E43-3B8F7BBE3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50" y="2365562"/>
                <a:ext cx="5717928" cy="3586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0578656-1032-F645-270A-EEA987AEA013}"/>
              </a:ext>
            </a:extLst>
          </p:cNvPr>
          <p:cNvGrpSpPr/>
          <p:nvPr/>
        </p:nvGrpSpPr>
        <p:grpSpPr>
          <a:xfrm>
            <a:off x="-34762" y="5041820"/>
            <a:ext cx="2596758" cy="2585905"/>
            <a:chOff x="-34762" y="5099876"/>
            <a:chExt cx="2596758" cy="25859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74C699-0795-EF62-1353-A2428705F661}"/>
                </a:ext>
              </a:extLst>
            </p:cNvPr>
            <p:cNvSpPr txBox="1"/>
            <p:nvPr/>
          </p:nvSpPr>
          <p:spPr>
            <a:xfrm>
              <a:off x="-34762" y="5099876"/>
              <a:ext cx="22283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002060"/>
                  </a:solidFill>
                </a:rPr>
                <a:t>“point at</a:t>
              </a:r>
            </a:p>
            <a:p>
              <a:pPr algn="ctr"/>
              <a:r>
                <a:rPr lang="en-CA" sz="4000" dirty="0">
                  <a:solidFill>
                    <a:srgbClr val="002060"/>
                  </a:solidFill>
                </a:rPr>
                <a:t>   infinity”</a:t>
              </a: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1C1BF5B3-1DAB-03B4-38F2-A846D09B1875}"/>
                </a:ext>
              </a:extLst>
            </p:cNvPr>
            <p:cNvSpPr/>
            <p:nvPr/>
          </p:nvSpPr>
          <p:spPr>
            <a:xfrm>
              <a:off x="1678175" y="5773602"/>
              <a:ext cx="883821" cy="1912179"/>
            </a:xfrm>
            <a:prstGeom prst="arc">
              <a:avLst/>
            </a:prstGeom>
            <a:ln w="762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FBBF11A-36AD-578B-49D0-E1A795A2E58A}"/>
              </a:ext>
            </a:extLst>
          </p:cNvPr>
          <p:cNvSpPr/>
          <p:nvPr/>
        </p:nvSpPr>
        <p:spPr>
          <a:xfrm>
            <a:off x="7767066" y="2472827"/>
            <a:ext cx="2465505" cy="1632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1C1CBF-175C-0C70-D9A5-299C7A471647}"/>
              </a:ext>
            </a:extLst>
          </p:cNvPr>
          <p:cNvSpPr/>
          <p:nvPr/>
        </p:nvSpPr>
        <p:spPr>
          <a:xfrm>
            <a:off x="10291435" y="4326117"/>
            <a:ext cx="2084107" cy="1389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D2AEB6A-53E2-2F16-DED3-01D44AAE72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5920" y="406080"/>
              <a:ext cx="8543160" cy="5562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D2AEB6A-53E2-2F16-DED3-01D44AAE7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26560" y="396720"/>
                <a:ext cx="8561880" cy="5581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3095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772">
        <p:fade/>
      </p:transition>
    </mc:Choice>
    <mc:Fallback xmlns="">
      <p:transition spd="med" advTm="407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 uiExpand="1" build="p"/>
      <p:bldP spid="37" grpId="0" animBg="1"/>
      <p:bldP spid="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5BFC5B7-D568-90A5-3838-30C682C431DB}"/>
              </a:ext>
            </a:extLst>
          </p:cNvPr>
          <p:cNvSpPr/>
          <p:nvPr/>
        </p:nvSpPr>
        <p:spPr>
          <a:xfrm>
            <a:off x="2720000" y="2069806"/>
            <a:ext cx="499156" cy="4991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90859A-F55A-873A-2048-69C895EC7A01}"/>
              </a:ext>
            </a:extLst>
          </p:cNvPr>
          <p:cNvCxnSpPr>
            <a:cxnSpLocks/>
          </p:cNvCxnSpPr>
          <p:nvPr/>
        </p:nvCxnSpPr>
        <p:spPr>
          <a:xfrm>
            <a:off x="2967535" y="2315333"/>
            <a:ext cx="0" cy="4433065"/>
          </a:xfrm>
          <a:prstGeom prst="straightConnector1">
            <a:avLst/>
          </a:prstGeom>
          <a:ln w="1143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7B6B25-5F18-36A2-9794-B21C03E942AD}"/>
              </a:ext>
            </a:extLst>
          </p:cNvPr>
          <p:cNvSpPr txBox="1"/>
          <p:nvPr/>
        </p:nvSpPr>
        <p:spPr>
          <a:xfrm>
            <a:off x="1" y="0"/>
            <a:ext cx="7962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Real Projective Line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578656-1032-F645-270A-EEA987AEA013}"/>
              </a:ext>
            </a:extLst>
          </p:cNvPr>
          <p:cNvGrpSpPr/>
          <p:nvPr/>
        </p:nvGrpSpPr>
        <p:grpSpPr>
          <a:xfrm>
            <a:off x="-34762" y="5041820"/>
            <a:ext cx="2596758" cy="2585905"/>
            <a:chOff x="-34762" y="5099876"/>
            <a:chExt cx="2596758" cy="25859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74C699-0795-EF62-1353-A2428705F661}"/>
                </a:ext>
              </a:extLst>
            </p:cNvPr>
            <p:cNvSpPr txBox="1"/>
            <p:nvPr/>
          </p:nvSpPr>
          <p:spPr>
            <a:xfrm>
              <a:off x="-34762" y="5099876"/>
              <a:ext cx="22283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002060"/>
                  </a:solidFill>
                </a:rPr>
                <a:t>“point at</a:t>
              </a:r>
            </a:p>
            <a:p>
              <a:pPr algn="ctr"/>
              <a:r>
                <a:rPr lang="en-CA" sz="4000" dirty="0">
                  <a:solidFill>
                    <a:srgbClr val="002060"/>
                  </a:solidFill>
                </a:rPr>
                <a:t>   infinity”</a:t>
              </a: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1C1BF5B3-1DAB-03B4-38F2-A846D09B1875}"/>
                </a:ext>
              </a:extLst>
            </p:cNvPr>
            <p:cNvSpPr/>
            <p:nvPr/>
          </p:nvSpPr>
          <p:spPr>
            <a:xfrm>
              <a:off x="1678175" y="5773602"/>
              <a:ext cx="883821" cy="1912179"/>
            </a:xfrm>
            <a:prstGeom prst="arc">
              <a:avLst/>
            </a:prstGeom>
            <a:ln w="762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E2E30500-387F-D67F-C703-282C77C8D8A0}"/>
              </a:ext>
            </a:extLst>
          </p:cNvPr>
          <p:cNvSpPr/>
          <p:nvPr/>
        </p:nvSpPr>
        <p:spPr>
          <a:xfrm>
            <a:off x="2798422" y="4987202"/>
            <a:ext cx="499156" cy="499156"/>
          </a:xfrm>
          <a:prstGeom prst="ellipse">
            <a:avLst/>
          </a:prstGeom>
          <a:solidFill>
            <a:srgbClr val="AC7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F3C69D-3791-8606-5E20-05764709BCA9}"/>
              </a:ext>
            </a:extLst>
          </p:cNvPr>
          <p:cNvCxnSpPr>
            <a:cxnSpLocks/>
          </p:cNvCxnSpPr>
          <p:nvPr/>
        </p:nvCxnSpPr>
        <p:spPr>
          <a:xfrm flipV="1">
            <a:off x="3048000" y="1030470"/>
            <a:ext cx="0" cy="4206310"/>
          </a:xfrm>
          <a:prstGeom prst="straightConnector1">
            <a:avLst/>
          </a:prstGeom>
          <a:ln w="1143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982A8F-C9AC-CE32-FE63-909013BA7E09}"/>
              </a:ext>
            </a:extLst>
          </p:cNvPr>
          <p:cNvGrpSpPr/>
          <p:nvPr/>
        </p:nvGrpSpPr>
        <p:grpSpPr>
          <a:xfrm>
            <a:off x="83020" y="511925"/>
            <a:ext cx="2596758" cy="2361291"/>
            <a:chOff x="-34762" y="4062024"/>
            <a:chExt cx="2596758" cy="23612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77A556-0249-5E21-2DE3-58103D767500}"/>
                </a:ext>
              </a:extLst>
            </p:cNvPr>
            <p:cNvSpPr txBox="1"/>
            <p:nvPr/>
          </p:nvSpPr>
          <p:spPr>
            <a:xfrm>
              <a:off x="-34762" y="5099876"/>
              <a:ext cx="22283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3A1953"/>
                  </a:solidFill>
                </a:rPr>
                <a:t>“point at</a:t>
              </a:r>
            </a:p>
            <a:p>
              <a:pPr algn="ctr"/>
              <a:r>
                <a:rPr lang="en-CA" sz="4000" dirty="0">
                  <a:solidFill>
                    <a:srgbClr val="3A1953"/>
                  </a:solidFill>
                </a:rPr>
                <a:t>   infinity”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E770E5D-F621-C02D-AA52-F0BB07B8A90D}"/>
                </a:ext>
              </a:extLst>
            </p:cNvPr>
            <p:cNvSpPr/>
            <p:nvPr/>
          </p:nvSpPr>
          <p:spPr>
            <a:xfrm flipV="1">
              <a:off x="1678175" y="4062024"/>
              <a:ext cx="883821" cy="1912179"/>
            </a:xfrm>
            <a:prstGeom prst="arc">
              <a:avLst/>
            </a:prstGeom>
            <a:ln w="76200">
              <a:solidFill>
                <a:srgbClr val="3A195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0C0BF059-7D6D-834C-5AAD-5058788B729F}"/>
              </a:ext>
            </a:extLst>
          </p:cNvPr>
          <p:cNvSpPr/>
          <p:nvPr/>
        </p:nvSpPr>
        <p:spPr>
          <a:xfrm>
            <a:off x="7298291" y="1468014"/>
            <a:ext cx="4190574" cy="4190574"/>
          </a:xfrm>
          <a:prstGeom prst="ellipse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53EDAF8-87D9-A258-0B39-BB4D35B44C59}"/>
              </a:ext>
            </a:extLst>
          </p:cNvPr>
          <p:cNvSpPr/>
          <p:nvPr/>
        </p:nvSpPr>
        <p:spPr>
          <a:xfrm>
            <a:off x="6937048" y="3219289"/>
            <a:ext cx="722486" cy="7224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E8B9C3-FE94-DAA5-9B6A-63C96E0568AC}"/>
                  </a:ext>
                </a:extLst>
              </p:cNvPr>
              <p:cNvSpPr txBox="1"/>
              <p:nvPr/>
            </p:nvSpPr>
            <p:spPr>
              <a:xfrm>
                <a:off x="7513885" y="621001"/>
                <a:ext cx="35265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FF6600"/>
                    </a:solidFill>
                  </a:rPr>
                  <a:t>screen at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4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E8B9C3-FE94-DAA5-9B6A-63C96E056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885" y="621001"/>
                <a:ext cx="3526532" cy="707886"/>
              </a:xfrm>
              <a:prstGeom prst="rect">
                <a:avLst/>
              </a:prstGeom>
              <a:blipFill>
                <a:blip r:embed="rId7"/>
                <a:stretch>
                  <a:fillRect l="-4498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BA855-6055-F8FE-7377-9BA17947D5AC}"/>
              </a:ext>
            </a:extLst>
          </p:cNvPr>
          <p:cNvGrpSpPr/>
          <p:nvPr/>
        </p:nvGrpSpPr>
        <p:grpSpPr>
          <a:xfrm>
            <a:off x="7071268" y="2903696"/>
            <a:ext cx="3014113" cy="1323439"/>
            <a:chOff x="7071268" y="2903696"/>
            <a:chExt cx="3014113" cy="132343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510EDAA-4F16-B3F3-0D73-BBEB6A862D62}"/>
                </a:ext>
              </a:extLst>
            </p:cNvPr>
            <p:cNvSpPr/>
            <p:nvPr/>
          </p:nvSpPr>
          <p:spPr>
            <a:xfrm flipV="1">
              <a:off x="7071268" y="3340814"/>
              <a:ext cx="481886" cy="481886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AF6A2E7-BD5E-6EF8-8378-AD6DB2387AE3}"/>
                </a:ext>
              </a:extLst>
            </p:cNvPr>
            <p:cNvSpPr txBox="1"/>
            <p:nvPr/>
          </p:nvSpPr>
          <p:spPr>
            <a:xfrm>
              <a:off x="8265825" y="2903696"/>
              <a:ext cx="18195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993300"/>
                  </a:solidFill>
                </a:rPr>
                <a:t>point at infinity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FEC9D7D-138F-5F7B-E7D0-8D9AF1275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4954" y="3558802"/>
              <a:ext cx="684147" cy="0"/>
            </a:xfrm>
            <a:prstGeom prst="straightConnector1">
              <a:avLst/>
            </a:prstGeom>
            <a:ln w="114300">
              <a:solidFill>
                <a:srgbClr val="99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81D5C01-93B5-5833-5954-80E121977AE5}"/>
              </a:ext>
            </a:extLst>
          </p:cNvPr>
          <p:cNvGrpSpPr/>
          <p:nvPr/>
        </p:nvGrpSpPr>
        <p:grpSpPr>
          <a:xfrm>
            <a:off x="11077377" y="3226589"/>
            <a:ext cx="515806" cy="707886"/>
            <a:chOff x="11077377" y="3226589"/>
            <a:chExt cx="515806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C39804-CCF9-2CA2-F452-0885F28942F7}"/>
                    </a:ext>
                  </a:extLst>
                </p:cNvPr>
                <p:cNvSpPr txBox="1"/>
                <p:nvPr/>
              </p:nvSpPr>
              <p:spPr>
                <a:xfrm>
                  <a:off x="11077377" y="3226589"/>
                  <a:ext cx="44123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C39804-CCF9-2CA2-F452-0885F2894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7377" y="3226589"/>
                  <a:ext cx="441233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0CFE640-0C5E-9F66-5588-ACA4CA3E2339}"/>
                </a:ext>
              </a:extLst>
            </p:cNvPr>
            <p:cNvSpPr/>
            <p:nvPr/>
          </p:nvSpPr>
          <p:spPr>
            <a:xfrm>
              <a:off x="11399053" y="3472871"/>
              <a:ext cx="194130" cy="1941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C4E08E1-C6E3-D31F-B8CA-C68DE9FDDBF0}"/>
              </a:ext>
            </a:extLst>
          </p:cNvPr>
          <p:cNvGrpSpPr/>
          <p:nvPr/>
        </p:nvGrpSpPr>
        <p:grpSpPr>
          <a:xfrm>
            <a:off x="10768445" y="2519273"/>
            <a:ext cx="665749" cy="2005954"/>
            <a:chOff x="10768445" y="2519273"/>
            <a:chExt cx="665749" cy="200595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9487FF3-7EB3-1252-904E-7E1B7A283345}"/>
                </a:ext>
              </a:extLst>
            </p:cNvPr>
            <p:cNvGrpSpPr/>
            <p:nvPr/>
          </p:nvGrpSpPr>
          <p:grpSpPr>
            <a:xfrm>
              <a:off x="10787495" y="2519273"/>
              <a:ext cx="646699" cy="707886"/>
              <a:chOff x="10787495" y="2519273"/>
              <a:chExt cx="646699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8C2A561-87F9-00A1-6506-66A63E714CC6}"/>
                      </a:ext>
                    </a:extLst>
                  </p:cNvPr>
                  <p:cNvSpPr txBox="1"/>
                  <p:nvPr/>
                </p:nvSpPr>
                <p:spPr>
                  <a:xfrm>
                    <a:off x="10787495" y="2519273"/>
                    <a:ext cx="441233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18C2A561-87F9-00A1-6506-66A63E714C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87495" y="2519273"/>
                    <a:ext cx="441233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0556" r="-277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E13D917-D25B-4003-EA61-6F63134E8617}"/>
                  </a:ext>
                </a:extLst>
              </p:cNvPr>
              <p:cNvSpPr/>
              <p:nvPr/>
            </p:nvSpPr>
            <p:spPr>
              <a:xfrm>
                <a:off x="11240064" y="2671819"/>
                <a:ext cx="194130" cy="1941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03B327A-4B51-64A0-E97E-8E9B8BF47DC3}"/>
                </a:ext>
              </a:extLst>
            </p:cNvPr>
            <p:cNvGrpSpPr/>
            <p:nvPr/>
          </p:nvGrpSpPr>
          <p:grpSpPr>
            <a:xfrm>
              <a:off x="10768445" y="3817341"/>
              <a:ext cx="664661" cy="707886"/>
              <a:chOff x="10768445" y="3817341"/>
              <a:chExt cx="664661" cy="707886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FD425A4-8F28-E89F-E99B-3D9ABB68E323}"/>
                  </a:ext>
                </a:extLst>
              </p:cNvPr>
              <p:cNvSpPr/>
              <p:nvPr/>
            </p:nvSpPr>
            <p:spPr>
              <a:xfrm flipV="1">
                <a:off x="11238976" y="4268341"/>
                <a:ext cx="194130" cy="1941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88B3865B-3812-2569-5FF0-C6A739CF7EEE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8445" y="3817341"/>
                    <a:ext cx="441233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88B3865B-3812-2569-5FF0-C6A739CF7E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8445" y="3817341"/>
                    <a:ext cx="441233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8767" r="-274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84DEF45-BAD7-EA01-BE91-34403BCAC5FF}"/>
              </a:ext>
            </a:extLst>
          </p:cNvPr>
          <p:cNvGrpSpPr/>
          <p:nvPr/>
        </p:nvGrpSpPr>
        <p:grpSpPr>
          <a:xfrm>
            <a:off x="10300488" y="1945781"/>
            <a:ext cx="627743" cy="3242728"/>
            <a:chOff x="10300488" y="1945781"/>
            <a:chExt cx="627743" cy="324272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F34A8C8-FA38-D47B-A74A-E54CD24BCCD6}"/>
                </a:ext>
              </a:extLst>
            </p:cNvPr>
            <p:cNvGrpSpPr/>
            <p:nvPr/>
          </p:nvGrpSpPr>
          <p:grpSpPr>
            <a:xfrm>
              <a:off x="10300488" y="1945781"/>
              <a:ext cx="627743" cy="711993"/>
              <a:chOff x="10300488" y="1945781"/>
              <a:chExt cx="627743" cy="7119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B86439D-D9AC-EDAD-F8E3-9CE489F22B8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0488" y="1949888"/>
                    <a:ext cx="441233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B86439D-D9AC-EDAD-F8E3-9CE489F22B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0488" y="1949888"/>
                    <a:ext cx="441233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0556" r="-277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6B8218F-C154-B21B-8EBD-BE92CB6A9F30}"/>
                  </a:ext>
                </a:extLst>
              </p:cNvPr>
              <p:cNvSpPr/>
              <p:nvPr/>
            </p:nvSpPr>
            <p:spPr>
              <a:xfrm>
                <a:off x="10734101" y="1945781"/>
                <a:ext cx="194130" cy="1941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449336F-E87E-5B29-2433-473F68303FB4}"/>
                </a:ext>
              </a:extLst>
            </p:cNvPr>
            <p:cNvGrpSpPr/>
            <p:nvPr/>
          </p:nvGrpSpPr>
          <p:grpSpPr>
            <a:xfrm>
              <a:off x="10300488" y="4460427"/>
              <a:ext cx="626655" cy="728082"/>
              <a:chOff x="10300488" y="4460427"/>
              <a:chExt cx="626655" cy="72808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411C945-EC39-06F0-1829-213AB0F21FD0}"/>
                  </a:ext>
                </a:extLst>
              </p:cNvPr>
              <p:cNvSpPr/>
              <p:nvPr/>
            </p:nvSpPr>
            <p:spPr>
              <a:xfrm flipV="1">
                <a:off x="10733013" y="4994379"/>
                <a:ext cx="194130" cy="1941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0C09E18-8230-4269-D8F7-1C340F9660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0488" y="4460427"/>
                    <a:ext cx="441233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0C09E18-8230-4269-D8F7-1C340F9660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0488" y="4460427"/>
                    <a:ext cx="441233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556" r="-277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85CC49-BE89-1836-A105-DA5AC3D58D82}"/>
              </a:ext>
            </a:extLst>
          </p:cNvPr>
          <p:cNvGrpSpPr/>
          <p:nvPr/>
        </p:nvGrpSpPr>
        <p:grpSpPr>
          <a:xfrm>
            <a:off x="9034907" y="1365232"/>
            <a:ext cx="776750" cy="4397476"/>
            <a:chOff x="9034907" y="1365232"/>
            <a:chExt cx="776750" cy="4397476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912C6FE-068E-C2D5-8EDB-180BEED21A6E}"/>
                </a:ext>
              </a:extLst>
            </p:cNvPr>
            <p:cNvGrpSpPr/>
            <p:nvPr/>
          </p:nvGrpSpPr>
          <p:grpSpPr>
            <a:xfrm>
              <a:off x="9112111" y="1365232"/>
              <a:ext cx="699546" cy="705504"/>
              <a:chOff x="9112111" y="1365232"/>
              <a:chExt cx="699546" cy="7055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6F48437-0844-A6B5-4ABB-845B44801C73}"/>
                      </a:ext>
                    </a:extLst>
                  </p:cNvPr>
                  <p:cNvSpPr txBox="1"/>
                  <p:nvPr/>
                </p:nvSpPr>
                <p:spPr>
                  <a:xfrm>
                    <a:off x="9112111" y="1424405"/>
                    <a:ext cx="69954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+10</m:t>
                          </m:r>
                        </m:oMath>
                      </m:oMathPara>
                    </a14:m>
                    <a:endParaRPr lang="en-CA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6F48437-0844-A6B5-4ABB-845B44801C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2111" y="1424405"/>
                    <a:ext cx="699546" cy="64633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391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046E33D-5B8D-7EFD-CF78-3EF6FDE8C0EC}"/>
                  </a:ext>
                </a:extLst>
              </p:cNvPr>
              <p:cNvSpPr/>
              <p:nvPr/>
            </p:nvSpPr>
            <p:spPr>
              <a:xfrm>
                <a:off x="9296513" y="1365232"/>
                <a:ext cx="194130" cy="1941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1F21F1D-2491-65B2-9096-50A4177CE00D}"/>
                </a:ext>
              </a:extLst>
            </p:cNvPr>
            <p:cNvGrpSpPr/>
            <p:nvPr/>
          </p:nvGrpSpPr>
          <p:grpSpPr>
            <a:xfrm>
              <a:off x="9034907" y="4971798"/>
              <a:ext cx="699546" cy="790910"/>
              <a:chOff x="9034907" y="4971798"/>
              <a:chExt cx="699546" cy="79091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8921D55-9D6B-28EF-CA7D-45DC3F13B9E2}"/>
                  </a:ext>
                </a:extLst>
              </p:cNvPr>
              <p:cNvSpPr/>
              <p:nvPr/>
            </p:nvSpPr>
            <p:spPr>
              <a:xfrm flipV="1">
                <a:off x="9295425" y="5568578"/>
                <a:ext cx="194130" cy="1941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5095153-CF01-0479-65CE-92782D0D1F55}"/>
                      </a:ext>
                    </a:extLst>
                  </p:cNvPr>
                  <p:cNvSpPr txBox="1"/>
                  <p:nvPr/>
                </p:nvSpPr>
                <p:spPr>
                  <a:xfrm>
                    <a:off x="9034907" y="4971798"/>
                    <a:ext cx="69954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</m:oMath>
                      </m:oMathPara>
                    </a14:m>
                    <a:endParaRPr lang="en-CA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5095153-CF01-0479-65CE-92782D0D1F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4907" y="4971798"/>
                    <a:ext cx="699546" cy="64633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D94D175-1B4C-5BC9-17FA-A6AE3AEC28C1}"/>
              </a:ext>
            </a:extLst>
          </p:cNvPr>
          <p:cNvGrpSpPr/>
          <p:nvPr/>
        </p:nvGrpSpPr>
        <p:grpSpPr>
          <a:xfrm>
            <a:off x="7678396" y="2104164"/>
            <a:ext cx="1330570" cy="2925962"/>
            <a:chOff x="7678396" y="2104164"/>
            <a:chExt cx="1330570" cy="292596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119FF23-A6A4-9EC9-260D-29085F56B6CE}"/>
                </a:ext>
              </a:extLst>
            </p:cNvPr>
            <p:cNvGrpSpPr/>
            <p:nvPr/>
          </p:nvGrpSpPr>
          <p:grpSpPr>
            <a:xfrm>
              <a:off x="7678396" y="2104164"/>
              <a:ext cx="1330570" cy="578521"/>
              <a:chOff x="7678396" y="2104164"/>
              <a:chExt cx="1330570" cy="578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9527159-C592-C828-0352-ADB05B881781}"/>
                      </a:ext>
                    </a:extLst>
                  </p:cNvPr>
                  <p:cNvSpPr txBox="1"/>
                  <p:nvPr/>
                </p:nvSpPr>
                <p:spPr>
                  <a:xfrm>
                    <a:off x="7678396" y="2159465"/>
                    <a:ext cx="13305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+9999</m:t>
                          </m:r>
                        </m:oMath>
                      </m:oMathPara>
                    </a14:m>
                    <a:endParaRPr lang="en-CA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39527159-C592-C828-0352-ADB05B8817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8396" y="2159465"/>
                    <a:ext cx="1330570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0D4B2F5-82D0-7926-016C-79FF3A396D32}"/>
                  </a:ext>
                </a:extLst>
              </p:cNvPr>
              <p:cNvSpPr/>
              <p:nvPr/>
            </p:nvSpPr>
            <p:spPr>
              <a:xfrm>
                <a:off x="7703986" y="2104164"/>
                <a:ext cx="194130" cy="1941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55B42D-707E-7702-FAA3-FCA3ACBD5D5B}"/>
                </a:ext>
              </a:extLst>
            </p:cNvPr>
            <p:cNvGrpSpPr/>
            <p:nvPr/>
          </p:nvGrpSpPr>
          <p:grpSpPr>
            <a:xfrm>
              <a:off x="7678396" y="4389953"/>
              <a:ext cx="1330570" cy="640173"/>
              <a:chOff x="7678396" y="4389953"/>
              <a:chExt cx="1330570" cy="640173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5244CA5-261C-A672-9401-2EABC1723DAA}"/>
                  </a:ext>
                </a:extLst>
              </p:cNvPr>
              <p:cNvSpPr/>
              <p:nvPr/>
            </p:nvSpPr>
            <p:spPr>
              <a:xfrm flipV="1">
                <a:off x="7702898" y="4835996"/>
                <a:ext cx="194130" cy="1941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D2D7EE6-B724-29F2-0B03-4DB4CB603007}"/>
                      </a:ext>
                    </a:extLst>
                  </p:cNvPr>
                  <p:cNvSpPr txBox="1"/>
                  <p:nvPr/>
                </p:nvSpPr>
                <p:spPr>
                  <a:xfrm>
                    <a:off x="7678396" y="4389953"/>
                    <a:ext cx="133057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−9999</m:t>
                          </m:r>
                        </m:oMath>
                      </m:oMathPara>
                    </a14:m>
                    <a:endParaRPr lang="en-CA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D2D7EE6-B724-29F2-0B03-4DB4CB6030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8396" y="4389953"/>
                    <a:ext cx="1330570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4BB12D6-08A0-ADC6-681A-9DEEB2C369BB}"/>
              </a:ext>
            </a:extLst>
          </p:cNvPr>
          <p:cNvGrpSpPr/>
          <p:nvPr/>
        </p:nvGrpSpPr>
        <p:grpSpPr>
          <a:xfrm>
            <a:off x="6146677" y="1223176"/>
            <a:ext cx="5599785" cy="4717116"/>
            <a:chOff x="6146677" y="1223176"/>
            <a:chExt cx="5599785" cy="4717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8B8382D-3163-6336-CCBE-A5FB4DA7CC09}"/>
                    </a:ext>
                  </a:extLst>
                </p:cNvPr>
                <p:cNvSpPr txBox="1"/>
                <p:nvPr/>
              </p:nvSpPr>
              <p:spPr>
                <a:xfrm>
                  <a:off x="6146677" y="1989096"/>
                  <a:ext cx="133057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+∞</m:t>
                        </m:r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8B8382D-3163-6336-CCBE-A5FB4DA7C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6677" y="1989096"/>
                  <a:ext cx="1330570" cy="70788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C34FC820-0211-188A-1CD3-C56A4D3F7554}"/>
                </a:ext>
              </a:extLst>
            </p:cNvPr>
            <p:cNvSpPr/>
            <p:nvPr/>
          </p:nvSpPr>
          <p:spPr>
            <a:xfrm flipV="1">
              <a:off x="7062324" y="1256154"/>
              <a:ext cx="4684138" cy="4684138"/>
            </a:xfrm>
            <a:prstGeom prst="arc">
              <a:avLst>
                <a:gd name="adj1" fmla="val 11694082"/>
                <a:gd name="adj2" fmla="val 12966666"/>
              </a:avLst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C87C8B8-3DA5-F15E-D2B4-F6A4D78518C7}"/>
                </a:ext>
              </a:extLst>
            </p:cNvPr>
            <p:cNvGrpSpPr/>
            <p:nvPr/>
          </p:nvGrpSpPr>
          <p:grpSpPr>
            <a:xfrm>
              <a:off x="6311355" y="1223176"/>
              <a:ext cx="5426775" cy="4684138"/>
              <a:chOff x="6311355" y="1223176"/>
              <a:chExt cx="5426775" cy="4684138"/>
            </a:xfrm>
          </p:grpSpPr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0289A572-2BC6-8559-444E-2284EDC25BD2}"/>
                  </a:ext>
                </a:extLst>
              </p:cNvPr>
              <p:cNvSpPr/>
              <p:nvPr/>
            </p:nvSpPr>
            <p:spPr>
              <a:xfrm>
                <a:off x="7053992" y="1223176"/>
                <a:ext cx="4684138" cy="4684138"/>
              </a:xfrm>
              <a:prstGeom prst="arc">
                <a:avLst>
                  <a:gd name="adj1" fmla="val 11694082"/>
                  <a:gd name="adj2" fmla="val 12966666"/>
                </a:avLst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164FEB69-8CCF-9C26-9713-C78C52D71E0C}"/>
                      </a:ext>
                    </a:extLst>
                  </p:cNvPr>
                  <p:cNvSpPr txBox="1"/>
                  <p:nvPr/>
                </p:nvSpPr>
                <p:spPr>
                  <a:xfrm>
                    <a:off x="6311355" y="4383558"/>
                    <a:ext cx="1017878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164FEB69-8CCF-9C26-9713-C78C52D71E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1355" y="4383558"/>
                    <a:ext cx="1017878" cy="70788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3275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139">
        <p:fade/>
      </p:transition>
    </mc:Choice>
    <mc:Fallback xmlns="">
      <p:transition spd="med" advTm="341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5BFC5B7-D568-90A5-3838-30C682C431DB}"/>
              </a:ext>
            </a:extLst>
          </p:cNvPr>
          <p:cNvSpPr/>
          <p:nvPr/>
        </p:nvSpPr>
        <p:spPr>
          <a:xfrm>
            <a:off x="2720000" y="2069806"/>
            <a:ext cx="499156" cy="4991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90859A-F55A-873A-2048-69C895EC7A01}"/>
              </a:ext>
            </a:extLst>
          </p:cNvPr>
          <p:cNvCxnSpPr>
            <a:cxnSpLocks/>
          </p:cNvCxnSpPr>
          <p:nvPr/>
        </p:nvCxnSpPr>
        <p:spPr>
          <a:xfrm>
            <a:off x="2967535" y="2315333"/>
            <a:ext cx="0" cy="4433065"/>
          </a:xfrm>
          <a:prstGeom prst="straightConnector1">
            <a:avLst/>
          </a:prstGeom>
          <a:ln w="1143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7B6B25-5F18-36A2-9794-B21C03E942AD}"/>
              </a:ext>
            </a:extLst>
          </p:cNvPr>
          <p:cNvSpPr txBox="1"/>
          <p:nvPr/>
        </p:nvSpPr>
        <p:spPr>
          <a:xfrm>
            <a:off x="1" y="0"/>
            <a:ext cx="7962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Real Projective Line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578656-1032-F645-270A-EEA987AEA013}"/>
              </a:ext>
            </a:extLst>
          </p:cNvPr>
          <p:cNvGrpSpPr/>
          <p:nvPr/>
        </p:nvGrpSpPr>
        <p:grpSpPr>
          <a:xfrm>
            <a:off x="-34762" y="5041820"/>
            <a:ext cx="2596758" cy="2585905"/>
            <a:chOff x="-34762" y="5099876"/>
            <a:chExt cx="2596758" cy="25859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74C699-0795-EF62-1353-A2428705F661}"/>
                </a:ext>
              </a:extLst>
            </p:cNvPr>
            <p:cNvSpPr txBox="1"/>
            <p:nvPr/>
          </p:nvSpPr>
          <p:spPr>
            <a:xfrm>
              <a:off x="-34762" y="5099876"/>
              <a:ext cx="22283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002060"/>
                  </a:solidFill>
                </a:rPr>
                <a:t>“point at</a:t>
              </a:r>
            </a:p>
            <a:p>
              <a:pPr algn="ctr"/>
              <a:r>
                <a:rPr lang="en-CA" sz="4000" dirty="0">
                  <a:solidFill>
                    <a:srgbClr val="002060"/>
                  </a:solidFill>
                </a:rPr>
                <a:t>   infinity”</a:t>
              </a: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1C1BF5B3-1DAB-03B4-38F2-A846D09B1875}"/>
                </a:ext>
              </a:extLst>
            </p:cNvPr>
            <p:cNvSpPr/>
            <p:nvPr/>
          </p:nvSpPr>
          <p:spPr>
            <a:xfrm>
              <a:off x="1678175" y="5773602"/>
              <a:ext cx="883821" cy="1912179"/>
            </a:xfrm>
            <a:prstGeom prst="arc">
              <a:avLst/>
            </a:prstGeom>
            <a:ln w="762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E2E30500-387F-D67F-C703-282C77C8D8A0}"/>
              </a:ext>
            </a:extLst>
          </p:cNvPr>
          <p:cNvSpPr/>
          <p:nvPr/>
        </p:nvSpPr>
        <p:spPr>
          <a:xfrm>
            <a:off x="2798422" y="4987202"/>
            <a:ext cx="499156" cy="499156"/>
          </a:xfrm>
          <a:prstGeom prst="ellipse">
            <a:avLst/>
          </a:prstGeom>
          <a:solidFill>
            <a:srgbClr val="AC7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F3C69D-3791-8606-5E20-05764709BCA9}"/>
              </a:ext>
            </a:extLst>
          </p:cNvPr>
          <p:cNvCxnSpPr>
            <a:cxnSpLocks/>
          </p:cNvCxnSpPr>
          <p:nvPr/>
        </p:nvCxnSpPr>
        <p:spPr>
          <a:xfrm flipV="1">
            <a:off x="3048000" y="1030470"/>
            <a:ext cx="0" cy="4206310"/>
          </a:xfrm>
          <a:prstGeom prst="straightConnector1">
            <a:avLst/>
          </a:prstGeom>
          <a:ln w="1143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982A8F-C9AC-CE32-FE63-909013BA7E09}"/>
              </a:ext>
            </a:extLst>
          </p:cNvPr>
          <p:cNvGrpSpPr/>
          <p:nvPr/>
        </p:nvGrpSpPr>
        <p:grpSpPr>
          <a:xfrm>
            <a:off x="83020" y="511925"/>
            <a:ext cx="2596758" cy="2361291"/>
            <a:chOff x="-34762" y="4062024"/>
            <a:chExt cx="2596758" cy="23612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77A556-0249-5E21-2DE3-58103D767500}"/>
                </a:ext>
              </a:extLst>
            </p:cNvPr>
            <p:cNvSpPr txBox="1"/>
            <p:nvPr/>
          </p:nvSpPr>
          <p:spPr>
            <a:xfrm>
              <a:off x="-34762" y="5099876"/>
              <a:ext cx="22283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3A1953"/>
                  </a:solidFill>
                </a:rPr>
                <a:t>“point at</a:t>
              </a:r>
            </a:p>
            <a:p>
              <a:pPr algn="ctr"/>
              <a:r>
                <a:rPr lang="en-CA" sz="4000" dirty="0">
                  <a:solidFill>
                    <a:srgbClr val="3A1953"/>
                  </a:solidFill>
                </a:rPr>
                <a:t>   infinity”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E770E5D-F621-C02D-AA52-F0BB07B8A90D}"/>
                </a:ext>
              </a:extLst>
            </p:cNvPr>
            <p:cNvSpPr/>
            <p:nvPr/>
          </p:nvSpPr>
          <p:spPr>
            <a:xfrm flipV="1">
              <a:off x="1678175" y="4062024"/>
              <a:ext cx="883821" cy="1912179"/>
            </a:xfrm>
            <a:prstGeom prst="arc">
              <a:avLst/>
            </a:prstGeom>
            <a:ln w="76200">
              <a:solidFill>
                <a:srgbClr val="3A195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67698D-AFFD-B7E4-6192-4DDE8E1A02D8}"/>
                  </a:ext>
                </a:extLst>
              </p:cNvPr>
              <p:cNvSpPr txBox="1"/>
              <p:nvPr/>
            </p:nvSpPr>
            <p:spPr>
              <a:xfrm>
                <a:off x="8910864" y="3361244"/>
                <a:ext cx="1347868" cy="1625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60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67698D-AFFD-B7E4-6192-4DDE8E1A0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864" y="3361244"/>
                <a:ext cx="1347868" cy="16259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D4E4E3-2592-B458-5FDA-CEA9C631CED1}"/>
                  </a:ext>
                </a:extLst>
              </p:cNvPr>
              <p:cNvSpPr txBox="1"/>
              <p:nvPr/>
            </p:nvSpPr>
            <p:spPr>
              <a:xfrm>
                <a:off x="6042898" y="1030470"/>
                <a:ext cx="6066082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All points with the same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4400" dirty="0">
                    <a:solidFill>
                      <a:srgbClr val="FF0000"/>
                    </a:solidFill>
                  </a:rPr>
                  <a:t> ratio </a:t>
                </a:r>
                <a:r>
                  <a:rPr lang="en-CA" sz="4400" dirty="0"/>
                  <a:t>are projected to the same point in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44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D4E4E3-2592-B458-5FDA-CEA9C631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898" y="1030470"/>
                <a:ext cx="6066082" cy="2123658"/>
              </a:xfrm>
              <a:prstGeom prst="rect">
                <a:avLst/>
              </a:prstGeom>
              <a:blipFill>
                <a:blip r:embed="rId8"/>
                <a:stretch>
                  <a:fillRect l="-804" t="-5747" r="-4523" b="-132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6A9E6B-3CD8-1068-69C1-E1D0CE8D3AAB}"/>
                  </a:ext>
                </a:extLst>
              </p:cNvPr>
              <p:cNvSpPr txBox="1"/>
              <p:nvPr/>
            </p:nvSpPr>
            <p:spPr>
              <a:xfrm>
                <a:off x="7132593" y="3361244"/>
                <a:ext cx="1923347" cy="1625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6A9E6B-3CD8-1068-69C1-E1D0CE8D3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593" y="3361244"/>
                <a:ext cx="1923347" cy="16259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9CBF3-CA36-C907-8AAB-410685908BE1}"/>
                  </a:ext>
                </a:extLst>
              </p:cNvPr>
              <p:cNvSpPr txBox="1"/>
              <p:nvPr/>
            </p:nvSpPr>
            <p:spPr>
              <a:xfrm>
                <a:off x="10167903" y="3361244"/>
                <a:ext cx="1347868" cy="1625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9CBF3-CA36-C907-8AAB-410685908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903" y="3361244"/>
                <a:ext cx="1347868" cy="16259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18A34C95-63A4-7275-469D-DC4B95746617}"/>
              </a:ext>
            </a:extLst>
          </p:cNvPr>
          <p:cNvGrpSpPr/>
          <p:nvPr/>
        </p:nvGrpSpPr>
        <p:grpSpPr>
          <a:xfrm>
            <a:off x="6921893" y="5063402"/>
            <a:ext cx="4979478" cy="1530463"/>
            <a:chOff x="6921893" y="4987202"/>
            <a:chExt cx="4979478" cy="15304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AD07A5-A854-6E48-FE4A-B9061E01A075}"/>
                </a:ext>
              </a:extLst>
            </p:cNvPr>
            <p:cNvSpPr txBox="1"/>
            <p:nvPr/>
          </p:nvSpPr>
          <p:spPr>
            <a:xfrm>
              <a:off x="6921893" y="5502002"/>
              <a:ext cx="49794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/>
                <a:t>Point at Infinity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393EB79-AE9D-6BEC-634A-08023A376756}"/>
                </a:ext>
              </a:extLst>
            </p:cNvPr>
            <p:cNvGrpSpPr/>
            <p:nvPr/>
          </p:nvGrpSpPr>
          <p:grpSpPr>
            <a:xfrm>
              <a:off x="8073331" y="4987202"/>
              <a:ext cx="2843210" cy="565873"/>
              <a:chOff x="8073331" y="4987202"/>
              <a:chExt cx="2843210" cy="565873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D7F7F00-FD89-E266-4681-6779CE9D85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6180" y="4987202"/>
                <a:ext cx="260361" cy="56587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F6E1B09-C033-7AD3-E3C2-5A3D98B98084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flipH="1">
                <a:off x="9526552" y="4987202"/>
                <a:ext cx="58246" cy="56587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3E6413A-F97C-331D-99A9-0BDD5F232929}"/>
                  </a:ext>
                </a:extLst>
              </p:cNvPr>
              <p:cNvCxnSpPr/>
              <p:nvPr/>
            </p:nvCxnSpPr>
            <p:spPr>
              <a:xfrm>
                <a:off x="8073331" y="4987202"/>
                <a:ext cx="260361" cy="56587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15AE076-95A5-6375-6CFF-26F1A0CC0F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21278" y="4121658"/>
              <a:ext cx="4654080" cy="831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15AE076-95A5-6375-6CFF-26F1A0CC0F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11918" y="4112298"/>
                <a:ext cx="4672800" cy="10188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5472A194-50C6-55D0-796A-DF0DB78999CF}"/>
              </a:ext>
            </a:extLst>
          </p:cNvPr>
          <p:cNvSpPr/>
          <p:nvPr/>
        </p:nvSpPr>
        <p:spPr>
          <a:xfrm>
            <a:off x="11515771" y="3623130"/>
            <a:ext cx="1533479" cy="90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35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794">
        <p:fade/>
      </p:transition>
    </mc:Choice>
    <mc:Fallback xmlns="">
      <p:transition spd="med" advTm="21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46672" y="434995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16144" y="5573436"/>
            <a:ext cx="281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Flagpole</a:t>
            </a:r>
            <a:br>
              <a:rPr lang="en-CA" sz="4000" dirty="0"/>
            </a:br>
            <a:r>
              <a:rPr lang="en-CA" sz="4000" dirty="0"/>
              <a:t>Visualization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1A19E3-780A-200F-EF38-D75D4AD6C5BD}"/>
                  </a:ext>
                </a:extLst>
              </p:cNvPr>
              <p:cNvSpPr txBox="1"/>
              <p:nvPr/>
            </p:nvSpPr>
            <p:spPr>
              <a:xfrm>
                <a:off x="6367760" y="616277"/>
                <a:ext cx="5595583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CA" sz="6600" u="sng" dirty="0"/>
                  <a:t>Spinors</a:t>
                </a:r>
                <a:r>
                  <a:rPr lang="en-CA" sz="6600" dirty="0"/>
                  <a:t> = elements of </a:t>
                </a:r>
                <a:r>
                  <a:rPr lang="en-CA" sz="6600" dirty="0">
                    <a:solidFill>
                      <a:srgbClr val="C00000"/>
                    </a:solidFill>
                  </a:rPr>
                  <a:t>Complex Projective Line </a:t>
                </a:r>
                <a14:m>
                  <m:oMath xmlns:m="http://schemas.openxmlformats.org/officeDocument/2006/math">
                    <m:r>
                      <a:rPr lang="en-CA" sz="9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CA" sz="9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9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9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1A19E3-780A-200F-EF38-D75D4AD6C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760" y="616277"/>
                <a:ext cx="5595583" cy="5632311"/>
              </a:xfrm>
              <a:prstGeom prst="rect">
                <a:avLst/>
              </a:prstGeom>
              <a:blipFill>
                <a:blip r:embed="rId3"/>
                <a:stretch>
                  <a:fillRect l="-3708" t="-3680" r="-6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B2402FE-5F63-D556-976B-3DA04D121C12}"/>
              </a:ext>
            </a:extLst>
          </p:cNvPr>
          <p:cNvGrpSpPr/>
          <p:nvPr/>
        </p:nvGrpSpPr>
        <p:grpSpPr>
          <a:xfrm>
            <a:off x="-198038" y="40038"/>
            <a:ext cx="7322738" cy="6561084"/>
            <a:chOff x="49612" y="1332224"/>
            <a:chExt cx="6010693" cy="540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8F1CDD8-7ECC-B665-974F-36FC962C21C5}"/>
                    </a:ext>
                  </a:extLst>
                </p:cNvPr>
                <p:cNvSpPr txBox="1"/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8F1CDD8-7ECC-B665-974F-36FC962C2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883A787-BC69-FE9D-4E1F-4B2F5B7A31D2}"/>
                    </a:ext>
                  </a:extLst>
                </p:cNvPr>
                <p:cNvSpPr txBox="1"/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883A787-BC69-FE9D-4E1F-4B2F5B7A3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1FB98E-D83B-0A74-6E15-CCB767FD6549}"/>
                    </a:ext>
                  </a:extLst>
                </p:cNvPr>
                <p:cNvSpPr txBox="1"/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1FB98E-D83B-0A74-6E15-CCB767FD6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1CA1BCF-0B82-15B9-4140-1AC5AACB1506}"/>
                    </a:ext>
                  </a:extLst>
                </p:cNvPr>
                <p:cNvSpPr txBox="1"/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1CA1BCF-0B82-15B9-4140-1AC5AACB1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9481648-00D7-5268-8C77-B65E0FC23F74}"/>
                    </a:ext>
                  </a:extLst>
                </p:cNvPr>
                <p:cNvSpPr txBox="1"/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9481648-00D7-5268-8C77-B65E0FC23F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E7E328D-7367-8280-6B54-5557D730D66B}"/>
                    </a:ext>
                  </a:extLst>
                </p:cNvPr>
                <p:cNvSpPr txBox="1"/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E7E328D-7367-8280-6B54-5557D730D6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457384" y="1495769"/>
              <a:ext cx="3876982" cy="301003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876982" cy="3010039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716" dy="2333665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3609" ay="2915423" az="2946399"/>
                    <am3d:postTrans dx="0" dy="357" dz="0"/>
                  </am3d:trans>
                  <am3d:raster rName="Office3DRenderer" rVer="16.0.8326">
                    <am3d:blip r:embed="rId11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384" y="1495769"/>
                <a:ext cx="3876982" cy="3010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BF73A4-77CD-24F2-FF2C-B45849FDFD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91800" y="6004080"/>
              <a:ext cx="1863720" cy="140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BF73A4-77CD-24F2-FF2C-B45849FDFD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82440" y="5994720"/>
                <a:ext cx="1882440" cy="15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0778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39">
        <p159:morph option="byObject"/>
      </p:transition>
    </mc:Choice>
    <mc:Fallback xmlns="">
      <p:transition spd="slow" advTm="97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5BFC5B7-D568-90A5-3838-30C682C431DB}"/>
              </a:ext>
            </a:extLst>
          </p:cNvPr>
          <p:cNvSpPr/>
          <p:nvPr/>
        </p:nvSpPr>
        <p:spPr>
          <a:xfrm>
            <a:off x="2720000" y="2069806"/>
            <a:ext cx="499156" cy="4991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90859A-F55A-873A-2048-69C895EC7A01}"/>
              </a:ext>
            </a:extLst>
          </p:cNvPr>
          <p:cNvCxnSpPr>
            <a:cxnSpLocks/>
          </p:cNvCxnSpPr>
          <p:nvPr/>
        </p:nvCxnSpPr>
        <p:spPr>
          <a:xfrm>
            <a:off x="2967535" y="2315333"/>
            <a:ext cx="0" cy="4433065"/>
          </a:xfrm>
          <a:prstGeom prst="straightConnector1">
            <a:avLst/>
          </a:prstGeom>
          <a:ln w="1143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7B6B25-5F18-36A2-9794-B21C03E942AD}"/>
              </a:ext>
            </a:extLst>
          </p:cNvPr>
          <p:cNvSpPr txBox="1"/>
          <p:nvPr/>
        </p:nvSpPr>
        <p:spPr>
          <a:xfrm>
            <a:off x="1" y="0"/>
            <a:ext cx="7962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Real Projective Line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578656-1032-F645-270A-EEA987AEA013}"/>
              </a:ext>
            </a:extLst>
          </p:cNvPr>
          <p:cNvGrpSpPr/>
          <p:nvPr/>
        </p:nvGrpSpPr>
        <p:grpSpPr>
          <a:xfrm>
            <a:off x="-34762" y="5041820"/>
            <a:ext cx="2596758" cy="2585905"/>
            <a:chOff x="-34762" y="5099876"/>
            <a:chExt cx="2596758" cy="25859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74C699-0795-EF62-1353-A2428705F661}"/>
                </a:ext>
              </a:extLst>
            </p:cNvPr>
            <p:cNvSpPr txBox="1"/>
            <p:nvPr/>
          </p:nvSpPr>
          <p:spPr>
            <a:xfrm>
              <a:off x="-34762" y="5099876"/>
              <a:ext cx="22283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002060"/>
                  </a:solidFill>
                </a:rPr>
                <a:t>“point at</a:t>
              </a:r>
            </a:p>
            <a:p>
              <a:pPr algn="ctr"/>
              <a:r>
                <a:rPr lang="en-CA" sz="4000" dirty="0">
                  <a:solidFill>
                    <a:srgbClr val="002060"/>
                  </a:solidFill>
                </a:rPr>
                <a:t>   infinity”</a:t>
              </a: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1C1BF5B3-1DAB-03B4-38F2-A846D09B1875}"/>
                </a:ext>
              </a:extLst>
            </p:cNvPr>
            <p:cNvSpPr/>
            <p:nvPr/>
          </p:nvSpPr>
          <p:spPr>
            <a:xfrm>
              <a:off x="1678175" y="5773602"/>
              <a:ext cx="883821" cy="1912179"/>
            </a:xfrm>
            <a:prstGeom prst="arc">
              <a:avLst/>
            </a:prstGeom>
            <a:ln w="762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E2E30500-387F-D67F-C703-282C77C8D8A0}"/>
              </a:ext>
            </a:extLst>
          </p:cNvPr>
          <p:cNvSpPr/>
          <p:nvPr/>
        </p:nvSpPr>
        <p:spPr>
          <a:xfrm>
            <a:off x="2798422" y="4987202"/>
            <a:ext cx="499156" cy="499156"/>
          </a:xfrm>
          <a:prstGeom prst="ellipse">
            <a:avLst/>
          </a:prstGeom>
          <a:solidFill>
            <a:srgbClr val="AC7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F3C69D-3791-8606-5E20-05764709BCA9}"/>
              </a:ext>
            </a:extLst>
          </p:cNvPr>
          <p:cNvCxnSpPr>
            <a:cxnSpLocks/>
          </p:cNvCxnSpPr>
          <p:nvPr/>
        </p:nvCxnSpPr>
        <p:spPr>
          <a:xfrm flipV="1">
            <a:off x="3048000" y="1030470"/>
            <a:ext cx="0" cy="4206310"/>
          </a:xfrm>
          <a:prstGeom prst="straightConnector1">
            <a:avLst/>
          </a:prstGeom>
          <a:ln w="1143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982A8F-C9AC-CE32-FE63-909013BA7E09}"/>
              </a:ext>
            </a:extLst>
          </p:cNvPr>
          <p:cNvGrpSpPr/>
          <p:nvPr/>
        </p:nvGrpSpPr>
        <p:grpSpPr>
          <a:xfrm>
            <a:off x="83020" y="511925"/>
            <a:ext cx="2596758" cy="2361291"/>
            <a:chOff x="-34762" y="4062024"/>
            <a:chExt cx="2596758" cy="23612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77A556-0249-5E21-2DE3-58103D767500}"/>
                </a:ext>
              </a:extLst>
            </p:cNvPr>
            <p:cNvSpPr txBox="1"/>
            <p:nvPr/>
          </p:nvSpPr>
          <p:spPr>
            <a:xfrm>
              <a:off x="-34762" y="5099876"/>
              <a:ext cx="22283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3A1953"/>
                  </a:solidFill>
                </a:rPr>
                <a:t>“point at</a:t>
              </a:r>
            </a:p>
            <a:p>
              <a:pPr algn="ctr"/>
              <a:r>
                <a:rPr lang="en-CA" sz="4000" dirty="0">
                  <a:solidFill>
                    <a:srgbClr val="3A1953"/>
                  </a:solidFill>
                </a:rPr>
                <a:t>   infinity”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E770E5D-F621-C02D-AA52-F0BB07B8A90D}"/>
                </a:ext>
              </a:extLst>
            </p:cNvPr>
            <p:cNvSpPr/>
            <p:nvPr/>
          </p:nvSpPr>
          <p:spPr>
            <a:xfrm flipV="1">
              <a:off x="1678175" y="4062024"/>
              <a:ext cx="883821" cy="1912179"/>
            </a:xfrm>
            <a:prstGeom prst="arc">
              <a:avLst/>
            </a:prstGeom>
            <a:ln w="76200">
              <a:solidFill>
                <a:srgbClr val="3A195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D4E4E3-2592-B458-5FDA-CEA9C631CED1}"/>
                  </a:ext>
                </a:extLst>
              </p:cNvPr>
              <p:cNvSpPr txBox="1"/>
              <p:nvPr/>
            </p:nvSpPr>
            <p:spPr>
              <a:xfrm>
                <a:off x="6042898" y="1030470"/>
                <a:ext cx="6066082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All points with the same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4400" dirty="0">
                    <a:solidFill>
                      <a:srgbClr val="FF0000"/>
                    </a:solidFill>
                  </a:rPr>
                  <a:t> ratio </a:t>
                </a:r>
                <a:r>
                  <a:rPr lang="en-CA" sz="4400" dirty="0"/>
                  <a:t>are projected to the same point in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44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D4E4E3-2592-B458-5FDA-CEA9C631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898" y="1030470"/>
                <a:ext cx="6066082" cy="2123658"/>
              </a:xfrm>
              <a:prstGeom prst="rect">
                <a:avLst/>
              </a:prstGeom>
              <a:blipFill>
                <a:blip r:embed="rId7"/>
                <a:stretch>
                  <a:fillRect l="-804" t="-5747" r="-4523" b="-132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97401A-A670-CF0F-B1AD-C4B0B7455BAA}"/>
                  </a:ext>
                </a:extLst>
              </p:cNvPr>
              <p:cNvSpPr txBox="1"/>
              <p:nvPr/>
            </p:nvSpPr>
            <p:spPr>
              <a:xfrm>
                <a:off x="6059479" y="3247879"/>
                <a:ext cx="6032919" cy="347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Origin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6000" dirty="0"/>
                  <a:t> is ignored for projection to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97401A-A670-CF0F-B1AD-C4B0B7455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79" y="3247879"/>
                <a:ext cx="6032919" cy="3478645"/>
              </a:xfrm>
              <a:prstGeom prst="rect">
                <a:avLst/>
              </a:prstGeom>
              <a:blipFill>
                <a:blip r:embed="rId8"/>
                <a:stretch>
                  <a:fillRect l="-3636" b="-112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091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794">
        <p:fade/>
      </p:transition>
    </mc:Choice>
    <mc:Fallback xmlns="">
      <p:transition spd="med" advTm="21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67015" y="1184913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5F6414D-982D-305D-5AA6-CD0F6BC29709}"/>
              </a:ext>
            </a:extLst>
          </p:cNvPr>
          <p:cNvSpPr txBox="1"/>
          <p:nvPr/>
        </p:nvSpPr>
        <p:spPr>
          <a:xfrm>
            <a:off x="1" y="0"/>
            <a:ext cx="7962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Real Projective Line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784B4D-084B-3E2F-BC9F-F65DABA328DF}"/>
              </a:ext>
            </a:extLst>
          </p:cNvPr>
          <p:cNvSpPr/>
          <p:nvPr/>
        </p:nvSpPr>
        <p:spPr>
          <a:xfrm>
            <a:off x="362858" y="1107996"/>
            <a:ext cx="2606857" cy="5495335"/>
          </a:xfrm>
          <a:prstGeom prst="rect">
            <a:avLst/>
          </a:prstGeom>
          <a:solidFill>
            <a:srgbClr val="FF0000">
              <a:alpha val="20000"/>
            </a:srgb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28980" y="3396421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6741AD-E462-C384-6AB8-BE50A32B2A3F}"/>
              </a:ext>
            </a:extLst>
          </p:cNvPr>
          <p:cNvCxnSpPr>
            <a:cxnSpLocks/>
          </p:cNvCxnSpPr>
          <p:nvPr/>
        </p:nvCxnSpPr>
        <p:spPr>
          <a:xfrm flipV="1">
            <a:off x="237158" y="3469772"/>
            <a:ext cx="3629857" cy="20039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6DE65FD-9F58-3063-D63F-7C116A0046A5}"/>
              </a:ext>
            </a:extLst>
          </p:cNvPr>
          <p:cNvCxnSpPr>
            <a:cxnSpLocks/>
          </p:cNvCxnSpPr>
          <p:nvPr/>
        </p:nvCxnSpPr>
        <p:spPr>
          <a:xfrm flipV="1">
            <a:off x="931942" y="3455774"/>
            <a:ext cx="2935073" cy="1640101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5F30E61-126C-084C-9AED-D4563936E909}"/>
              </a:ext>
            </a:extLst>
          </p:cNvPr>
          <p:cNvSpPr/>
          <p:nvPr/>
        </p:nvSpPr>
        <p:spPr>
          <a:xfrm rot="10800000">
            <a:off x="785037" y="4933872"/>
            <a:ext cx="314988" cy="314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68D5A2-B219-B250-6EA3-B050D4F38AEF}"/>
              </a:ext>
            </a:extLst>
          </p:cNvPr>
          <p:cNvGrpSpPr/>
          <p:nvPr/>
        </p:nvGrpSpPr>
        <p:grpSpPr>
          <a:xfrm>
            <a:off x="1408278" y="1566099"/>
            <a:ext cx="9868656" cy="6332144"/>
            <a:chOff x="1408278" y="1566099"/>
            <a:chExt cx="9868656" cy="633214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82A0FF-16E3-586E-9B85-2D9A06F4B625}"/>
                </a:ext>
              </a:extLst>
            </p:cNvPr>
            <p:cNvSpPr txBox="1"/>
            <p:nvPr/>
          </p:nvSpPr>
          <p:spPr>
            <a:xfrm>
              <a:off x="6550696" y="1792301"/>
              <a:ext cx="47262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Left half-plane (behind our eye)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C8CE10AF-7B14-6995-5FB4-8FF320E020CB}"/>
                </a:ext>
              </a:extLst>
            </p:cNvPr>
            <p:cNvSpPr/>
            <p:nvPr/>
          </p:nvSpPr>
          <p:spPr>
            <a:xfrm rot="18900000">
              <a:off x="1408278" y="1566099"/>
              <a:ext cx="6332144" cy="6332144"/>
            </a:xfrm>
            <a:prstGeom prst="arc">
              <a:avLst/>
            </a:prstGeom>
            <a:ln w="1143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41DCB3B4-608A-8C02-5454-7AA760220469}"/>
              </a:ext>
            </a:extLst>
          </p:cNvPr>
          <p:cNvSpPr/>
          <p:nvPr/>
        </p:nvSpPr>
        <p:spPr>
          <a:xfrm>
            <a:off x="3716479" y="3293869"/>
            <a:ext cx="314988" cy="31498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21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796">
        <p:fade/>
      </p:transition>
    </mc:Choice>
    <mc:Fallback xmlns="">
      <p:transition spd="med" advTm="15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>
            <a:cxnSpLocks/>
          </p:cNvCxnSpPr>
          <p:nvPr/>
        </p:nvCxnSpPr>
        <p:spPr>
          <a:xfrm>
            <a:off x="3867015" y="1184913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5F6414D-982D-305D-5AA6-CD0F6BC29709}"/>
              </a:ext>
            </a:extLst>
          </p:cNvPr>
          <p:cNvSpPr txBox="1"/>
          <p:nvPr/>
        </p:nvSpPr>
        <p:spPr>
          <a:xfrm>
            <a:off x="1" y="0"/>
            <a:ext cx="7962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Real Projective 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28980" y="3396421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32E9D38-F9B9-567E-34E6-E6BA43F0C4BB}"/>
              </a:ext>
            </a:extLst>
          </p:cNvPr>
          <p:cNvSpPr/>
          <p:nvPr/>
        </p:nvSpPr>
        <p:spPr>
          <a:xfrm>
            <a:off x="670510" y="1676015"/>
            <a:ext cx="4583132" cy="458313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D8E124-B536-38B4-4003-DA6253D73264}"/>
              </a:ext>
            </a:extLst>
          </p:cNvPr>
          <p:cNvCxnSpPr>
            <a:cxnSpLocks/>
          </p:cNvCxnSpPr>
          <p:nvPr/>
        </p:nvCxnSpPr>
        <p:spPr>
          <a:xfrm flipH="1">
            <a:off x="326905" y="2387600"/>
            <a:ext cx="5381745" cy="303860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988DD4-27C3-3987-6532-F75AD3BE0A10}"/>
              </a:ext>
            </a:extLst>
          </p:cNvPr>
          <p:cNvCxnSpPr>
            <a:cxnSpLocks/>
          </p:cNvCxnSpPr>
          <p:nvPr/>
        </p:nvCxnSpPr>
        <p:spPr>
          <a:xfrm flipH="1">
            <a:off x="3872879" y="2796613"/>
            <a:ext cx="1074193" cy="61257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A40F295-7CC4-670A-0853-58CA26372AAE}"/>
              </a:ext>
            </a:extLst>
          </p:cNvPr>
          <p:cNvSpPr/>
          <p:nvPr/>
        </p:nvSpPr>
        <p:spPr>
          <a:xfrm>
            <a:off x="4781157" y="2639119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AD69122-9840-8949-C953-0AF4C8C0C8A5}"/>
              </a:ext>
            </a:extLst>
          </p:cNvPr>
          <p:cNvCxnSpPr>
            <a:cxnSpLocks/>
          </p:cNvCxnSpPr>
          <p:nvPr/>
        </p:nvCxnSpPr>
        <p:spPr>
          <a:xfrm flipV="1">
            <a:off x="931942" y="3429000"/>
            <a:ext cx="2925649" cy="1666875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F2326F3-7D17-531F-CF7C-214B64E0D434}"/>
              </a:ext>
            </a:extLst>
          </p:cNvPr>
          <p:cNvSpPr/>
          <p:nvPr/>
        </p:nvSpPr>
        <p:spPr>
          <a:xfrm rot="10800000">
            <a:off x="785037" y="4933872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60A391A-E0D3-EA1D-D01D-C00C5E64330C}"/>
              </a:ext>
            </a:extLst>
          </p:cNvPr>
          <p:cNvSpPr/>
          <p:nvPr/>
        </p:nvSpPr>
        <p:spPr>
          <a:xfrm>
            <a:off x="3717943" y="3251691"/>
            <a:ext cx="314988" cy="31498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21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54"/>
    </mc:Choice>
    <mc:Fallback xmlns="">
      <p:transition spd="slow" advTm="17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3" grpId="0" animBg="1"/>
      <p:bldP spid="4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>
            <a:cxnSpLocks/>
          </p:cNvCxnSpPr>
          <p:nvPr/>
        </p:nvCxnSpPr>
        <p:spPr>
          <a:xfrm>
            <a:off x="3867015" y="1184913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5F6414D-982D-305D-5AA6-CD0F6BC29709}"/>
              </a:ext>
            </a:extLst>
          </p:cNvPr>
          <p:cNvSpPr txBox="1"/>
          <p:nvPr/>
        </p:nvSpPr>
        <p:spPr>
          <a:xfrm>
            <a:off x="1" y="0"/>
            <a:ext cx="7962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Real Projective 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28980" y="3396421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32E9D38-F9B9-567E-34E6-E6BA43F0C4BB}"/>
              </a:ext>
            </a:extLst>
          </p:cNvPr>
          <p:cNvSpPr/>
          <p:nvPr/>
        </p:nvSpPr>
        <p:spPr>
          <a:xfrm>
            <a:off x="670510" y="1676015"/>
            <a:ext cx="4583132" cy="458313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896FD1-5A0A-4A05-61C6-C1D46B3EBA00}"/>
              </a:ext>
            </a:extLst>
          </p:cNvPr>
          <p:cNvCxnSpPr>
            <a:cxnSpLocks/>
          </p:cNvCxnSpPr>
          <p:nvPr/>
        </p:nvCxnSpPr>
        <p:spPr>
          <a:xfrm rot="2700000" flipH="1">
            <a:off x="383025" y="2592694"/>
            <a:ext cx="5426195" cy="287511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9B62AB-FF42-3BCA-FEA2-C33401CA76D3}"/>
              </a:ext>
            </a:extLst>
          </p:cNvPr>
          <p:cNvCxnSpPr>
            <a:cxnSpLocks/>
          </p:cNvCxnSpPr>
          <p:nvPr/>
        </p:nvCxnSpPr>
        <p:spPr>
          <a:xfrm rot="5400000" flipH="1">
            <a:off x="250390" y="2529194"/>
            <a:ext cx="5426195" cy="287511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BD4243-ABBA-DE18-684E-D601A84B570F}"/>
              </a:ext>
            </a:extLst>
          </p:cNvPr>
          <p:cNvCxnSpPr>
            <a:cxnSpLocks/>
          </p:cNvCxnSpPr>
          <p:nvPr/>
        </p:nvCxnSpPr>
        <p:spPr>
          <a:xfrm rot="2700000" flipH="1">
            <a:off x="3973101" y="4177309"/>
            <a:ext cx="1159590" cy="61727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8FE31BF-4252-5176-3183-7DDF3DD0A9C4}"/>
              </a:ext>
            </a:extLst>
          </p:cNvPr>
          <p:cNvSpPr/>
          <p:nvPr/>
        </p:nvSpPr>
        <p:spPr>
          <a:xfrm rot="2700000">
            <a:off x="5005833" y="4502652"/>
            <a:ext cx="314988" cy="31498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E5E3C3C-D2A1-074A-CBDA-D652B63B50A6}"/>
              </a:ext>
            </a:extLst>
          </p:cNvPr>
          <p:cNvGrpSpPr/>
          <p:nvPr/>
        </p:nvGrpSpPr>
        <p:grpSpPr>
          <a:xfrm>
            <a:off x="326905" y="2387600"/>
            <a:ext cx="5381745" cy="3038609"/>
            <a:chOff x="326905" y="2387600"/>
            <a:chExt cx="5381745" cy="3038609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60DA6C0-5DDC-F0A5-C442-2E84CD5D8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905" y="2387600"/>
              <a:ext cx="5381745" cy="303860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4C20BB1-977A-0FFA-4CE9-C7A7A7E09F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2879" y="2796613"/>
              <a:ext cx="1074193" cy="612572"/>
            </a:xfrm>
            <a:prstGeom prst="straightConnector1">
              <a:avLst/>
            </a:prstGeom>
            <a:ln w="76200">
              <a:solidFill>
                <a:srgbClr val="39E7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0C958BD-7756-CC97-C6FC-DB921FF687EE}"/>
                </a:ext>
              </a:extLst>
            </p:cNvPr>
            <p:cNvSpPr/>
            <p:nvPr/>
          </p:nvSpPr>
          <p:spPr>
            <a:xfrm>
              <a:off x="4781157" y="2639119"/>
              <a:ext cx="314988" cy="3149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166FFDF-8E42-D524-8554-B9992F28D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42" y="3429000"/>
              <a:ext cx="2925649" cy="1666875"/>
            </a:xfrm>
            <a:prstGeom prst="straightConnector1">
              <a:avLst/>
            </a:prstGeom>
            <a:ln w="76200">
              <a:solidFill>
                <a:srgbClr val="39E7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18A6641-BF5B-D756-0D30-3EB0F6B4BC1B}"/>
                </a:ext>
              </a:extLst>
            </p:cNvPr>
            <p:cNvSpPr/>
            <p:nvPr/>
          </p:nvSpPr>
          <p:spPr>
            <a:xfrm rot="10800000">
              <a:off x="785037" y="4933872"/>
              <a:ext cx="314988" cy="3149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62138C2-80F6-3E2A-5A54-6FD03BFD1324}"/>
                </a:ext>
              </a:extLst>
            </p:cNvPr>
            <p:cNvSpPr/>
            <p:nvPr/>
          </p:nvSpPr>
          <p:spPr>
            <a:xfrm>
              <a:off x="3717943" y="3251691"/>
              <a:ext cx="314988" cy="31498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8024FC-B4AC-76B9-93F9-6C5AC86E7DFE}"/>
              </a:ext>
            </a:extLst>
          </p:cNvPr>
          <p:cNvCxnSpPr>
            <a:cxnSpLocks/>
          </p:cNvCxnSpPr>
          <p:nvPr/>
        </p:nvCxnSpPr>
        <p:spPr>
          <a:xfrm rot="2700000" flipV="1">
            <a:off x="867721" y="3021218"/>
            <a:ext cx="2924618" cy="155309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6602EAB-8A02-48D7-FC82-F0202D89B6EE}"/>
              </a:ext>
            </a:extLst>
          </p:cNvPr>
          <p:cNvSpPr/>
          <p:nvPr/>
        </p:nvSpPr>
        <p:spPr>
          <a:xfrm rot="13500000">
            <a:off x="600103" y="3159660"/>
            <a:ext cx="314988" cy="31498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8979A9-654F-13D1-2D8D-8E72D2B6FA63}"/>
              </a:ext>
            </a:extLst>
          </p:cNvPr>
          <p:cNvSpPr/>
          <p:nvPr/>
        </p:nvSpPr>
        <p:spPr>
          <a:xfrm rot="2700000">
            <a:off x="3767693" y="4139826"/>
            <a:ext cx="314988" cy="31498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D16135-9CB8-6CF3-A886-72339783FB57}"/>
              </a:ext>
            </a:extLst>
          </p:cNvPr>
          <p:cNvCxnSpPr>
            <a:cxnSpLocks/>
          </p:cNvCxnSpPr>
          <p:nvPr/>
        </p:nvCxnSpPr>
        <p:spPr>
          <a:xfrm flipH="1" flipV="1">
            <a:off x="3856560" y="5643284"/>
            <a:ext cx="213425" cy="400931"/>
          </a:xfrm>
          <a:prstGeom prst="straightConnector1">
            <a:avLst/>
          </a:prstGeom>
          <a:ln w="76200">
            <a:solidFill>
              <a:srgbClr val="AC73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31E45F8-9D29-4296-953F-4B5B8BA5ABEB}"/>
              </a:ext>
            </a:extLst>
          </p:cNvPr>
          <p:cNvSpPr/>
          <p:nvPr/>
        </p:nvSpPr>
        <p:spPr>
          <a:xfrm rot="5400000">
            <a:off x="3912314" y="5861742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87F5E0-0813-D221-586B-A2D22C5ED511}"/>
              </a:ext>
            </a:extLst>
          </p:cNvPr>
          <p:cNvCxnSpPr>
            <a:cxnSpLocks/>
          </p:cNvCxnSpPr>
          <p:nvPr/>
        </p:nvCxnSpPr>
        <p:spPr>
          <a:xfrm>
            <a:off x="1899617" y="1943687"/>
            <a:ext cx="1973262" cy="3715842"/>
          </a:xfrm>
          <a:prstGeom prst="straightConnector1">
            <a:avLst/>
          </a:prstGeom>
          <a:ln w="76200">
            <a:solidFill>
              <a:srgbClr val="AC73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A348914-FA8E-EACA-B937-CB9B1B8A0EAB}"/>
              </a:ext>
            </a:extLst>
          </p:cNvPr>
          <p:cNvSpPr/>
          <p:nvPr/>
        </p:nvSpPr>
        <p:spPr>
          <a:xfrm rot="16200000">
            <a:off x="1746632" y="1796782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11DE9CA-A238-7338-9606-9E17E8A4610D}"/>
              </a:ext>
            </a:extLst>
          </p:cNvPr>
          <p:cNvSpPr/>
          <p:nvPr/>
        </p:nvSpPr>
        <p:spPr>
          <a:xfrm rot="5400000">
            <a:off x="3708313" y="5477515"/>
            <a:ext cx="314988" cy="314988"/>
          </a:xfrm>
          <a:prstGeom prst="ellipse">
            <a:avLst/>
          </a:prstGeom>
          <a:solidFill>
            <a:srgbClr val="3A1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66992E-B777-B698-1959-B1ABFAEFBED1}"/>
                  </a:ext>
                </a:extLst>
              </p:cNvPr>
              <p:cNvSpPr txBox="1"/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66992E-B777-B698-1959-B1ABFAEF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F5229-27E7-1414-2AA9-46BD78102822}"/>
                  </a:ext>
                </a:extLst>
              </p:cNvPr>
              <p:cNvSpPr txBox="1"/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F5229-27E7-1414-2AA9-46BD78102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B0A189-06F9-E1BE-7834-85260931434B}"/>
                  </a:ext>
                </a:extLst>
              </p:cNvPr>
              <p:cNvSpPr txBox="1"/>
              <p:nvPr/>
            </p:nvSpPr>
            <p:spPr>
              <a:xfrm>
                <a:off x="7224808" y="755517"/>
                <a:ext cx="4197752" cy="1919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B0A189-06F9-E1BE-7834-852609314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808" y="755517"/>
                <a:ext cx="4197752" cy="19197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71F86E-59C2-296B-1DB6-D55126ED1C25}"/>
                  </a:ext>
                </a:extLst>
              </p:cNvPr>
              <p:cNvSpPr txBox="1"/>
              <p:nvPr/>
            </p:nvSpPr>
            <p:spPr>
              <a:xfrm>
                <a:off x="6916974" y="3023001"/>
                <a:ext cx="4775090" cy="1554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eqArr>
                            <m:eqArr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71F86E-59C2-296B-1DB6-D55126ED1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974" y="3023001"/>
                <a:ext cx="4775090" cy="15542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9E4F8A-FC76-BF00-626E-64F8A7F8EF99}"/>
                  </a:ext>
                </a:extLst>
              </p:cNvPr>
              <p:cNvSpPr txBox="1"/>
              <p:nvPr/>
            </p:nvSpPr>
            <p:spPr>
              <a:xfrm>
                <a:off x="8385382" y="4660146"/>
                <a:ext cx="2636619" cy="1737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9E4F8A-FC76-BF00-626E-64F8A7F8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382" y="4660146"/>
                <a:ext cx="2636619" cy="17370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2C0933-1BCA-DAAB-8C89-B1BA09D1A278}"/>
              </a:ext>
            </a:extLst>
          </p:cNvPr>
          <p:cNvCxnSpPr>
            <a:cxnSpLocks/>
          </p:cNvCxnSpPr>
          <p:nvPr/>
        </p:nvCxnSpPr>
        <p:spPr>
          <a:xfrm>
            <a:off x="6629400" y="2796613"/>
            <a:ext cx="53721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42BC61B-AA68-4CE8-4AB2-D86F68C1A6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31400" y="776520"/>
              <a:ext cx="4830840" cy="5753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42BC61B-AA68-4CE8-4AB2-D86F68C1A6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2040" y="767160"/>
                <a:ext cx="4849560" cy="5772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1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77"/>
    </mc:Choice>
    <mc:Fallback xmlns="">
      <p:transition spd="slow" advTm="26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>
            <a:cxnSpLocks/>
          </p:cNvCxnSpPr>
          <p:nvPr/>
        </p:nvCxnSpPr>
        <p:spPr>
          <a:xfrm>
            <a:off x="3867015" y="1184913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E5F6414D-982D-305D-5AA6-CD0F6BC29709}"/>
              </a:ext>
            </a:extLst>
          </p:cNvPr>
          <p:cNvSpPr txBox="1"/>
          <p:nvPr/>
        </p:nvSpPr>
        <p:spPr>
          <a:xfrm>
            <a:off x="1" y="0"/>
            <a:ext cx="7962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Real Projective Line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28980" y="3396421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15" name="Arc 14">
            <a:extLst>
              <a:ext uri="{FF2B5EF4-FFF2-40B4-BE49-F238E27FC236}">
                <a16:creationId xmlns:a16="http://schemas.microsoft.com/office/drawing/2014/main" id="{21C8BAB4-18E0-9B23-6046-931503C2C73D}"/>
              </a:ext>
            </a:extLst>
          </p:cNvPr>
          <p:cNvSpPr/>
          <p:nvPr/>
        </p:nvSpPr>
        <p:spPr>
          <a:xfrm rot="18900000">
            <a:off x="678273" y="1676015"/>
            <a:ext cx="4570468" cy="4570468"/>
          </a:xfrm>
          <a:prstGeom prst="arc">
            <a:avLst>
              <a:gd name="adj1" fmla="val 16102354"/>
              <a:gd name="adj2" fmla="val 5443669"/>
            </a:avLst>
          </a:prstGeom>
          <a:ln w="76200">
            <a:gradFill>
              <a:gsLst>
                <a:gs pos="0">
                  <a:srgbClr val="FF0000"/>
                </a:gs>
                <a:gs pos="34000">
                  <a:srgbClr val="00B050"/>
                </a:gs>
                <a:gs pos="67000">
                  <a:srgbClr val="0070C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45729A-51CB-2F99-5504-6C8D94100860}"/>
              </a:ext>
            </a:extLst>
          </p:cNvPr>
          <p:cNvCxnSpPr>
            <a:cxnSpLocks/>
          </p:cNvCxnSpPr>
          <p:nvPr/>
        </p:nvCxnSpPr>
        <p:spPr>
          <a:xfrm flipH="1">
            <a:off x="2963837" y="3060721"/>
            <a:ext cx="2882545" cy="9012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DD3D92-43C2-93FB-F09F-4203141F62A3}"/>
              </a:ext>
            </a:extLst>
          </p:cNvPr>
          <p:cNvCxnSpPr>
            <a:cxnSpLocks/>
          </p:cNvCxnSpPr>
          <p:nvPr/>
        </p:nvCxnSpPr>
        <p:spPr>
          <a:xfrm flipH="1">
            <a:off x="2982993" y="1172284"/>
            <a:ext cx="1738459" cy="277319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631EE4E-CFCD-D7B2-65EB-EEFD48368078}"/>
              </a:ext>
            </a:extLst>
          </p:cNvPr>
          <p:cNvCxnSpPr>
            <a:cxnSpLocks/>
          </p:cNvCxnSpPr>
          <p:nvPr/>
        </p:nvCxnSpPr>
        <p:spPr>
          <a:xfrm>
            <a:off x="1726555" y="1122724"/>
            <a:ext cx="2131397" cy="488558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D5BFEB-C49A-608D-31F4-47379C0B0021}"/>
              </a:ext>
            </a:extLst>
          </p:cNvPr>
          <p:cNvCxnSpPr>
            <a:cxnSpLocks/>
          </p:cNvCxnSpPr>
          <p:nvPr/>
        </p:nvCxnSpPr>
        <p:spPr>
          <a:xfrm flipH="1">
            <a:off x="2966878" y="1027285"/>
            <a:ext cx="516" cy="292090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CE16DFC-6C9D-8DF0-5DBE-31DCB41EA950}"/>
              </a:ext>
            </a:extLst>
          </p:cNvPr>
          <p:cNvCxnSpPr>
            <a:cxnSpLocks/>
          </p:cNvCxnSpPr>
          <p:nvPr/>
        </p:nvCxnSpPr>
        <p:spPr>
          <a:xfrm flipH="1">
            <a:off x="3867015" y="3265496"/>
            <a:ext cx="1320588" cy="41049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D275849-5D7D-3023-01EE-A5B5ADE54293}"/>
              </a:ext>
            </a:extLst>
          </p:cNvPr>
          <p:cNvCxnSpPr>
            <a:cxnSpLocks/>
          </p:cNvCxnSpPr>
          <p:nvPr/>
        </p:nvCxnSpPr>
        <p:spPr>
          <a:xfrm flipH="1">
            <a:off x="3857952" y="2000284"/>
            <a:ext cx="373506" cy="54868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0735BAB-F46D-1E18-CC1D-DFD20C6531D5}"/>
              </a:ext>
            </a:extLst>
          </p:cNvPr>
          <p:cNvCxnSpPr>
            <a:cxnSpLocks/>
          </p:cNvCxnSpPr>
          <p:nvPr/>
        </p:nvCxnSpPr>
        <p:spPr>
          <a:xfrm>
            <a:off x="2966878" y="1646702"/>
            <a:ext cx="0" cy="504257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0368041-1578-978F-57D0-6C10ACD3266E}"/>
              </a:ext>
            </a:extLst>
          </p:cNvPr>
          <p:cNvCxnSpPr>
            <a:cxnSpLocks/>
          </p:cNvCxnSpPr>
          <p:nvPr/>
        </p:nvCxnSpPr>
        <p:spPr>
          <a:xfrm>
            <a:off x="2043224" y="1825425"/>
            <a:ext cx="1814728" cy="4182880"/>
          </a:xfrm>
          <a:prstGeom prst="straightConnector1">
            <a:avLst/>
          </a:prstGeom>
          <a:ln w="7620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Flowchart: Decision 99">
            <a:extLst>
              <a:ext uri="{FF2B5EF4-FFF2-40B4-BE49-F238E27FC236}">
                <a16:creationId xmlns:a16="http://schemas.microsoft.com/office/drawing/2014/main" id="{A34C242C-F0EA-8B17-1014-3319AC10275F}"/>
              </a:ext>
            </a:extLst>
          </p:cNvPr>
          <p:cNvSpPr/>
          <p:nvPr/>
        </p:nvSpPr>
        <p:spPr>
          <a:xfrm rot="16200000">
            <a:off x="3605046" y="3527413"/>
            <a:ext cx="538980" cy="340208"/>
          </a:xfrm>
          <a:prstGeom prst="flowChartDecisi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D4FA631-B83C-2D68-D0DA-E24AF372BD81}"/>
              </a:ext>
            </a:extLst>
          </p:cNvPr>
          <p:cNvSpPr/>
          <p:nvPr/>
        </p:nvSpPr>
        <p:spPr>
          <a:xfrm>
            <a:off x="3651338" y="2392892"/>
            <a:ext cx="381000" cy="381000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C504157A-7EB0-18B9-3CED-9242F8BF9A18}"/>
              </a:ext>
            </a:extLst>
          </p:cNvPr>
          <p:cNvSpPr/>
          <p:nvPr/>
        </p:nvSpPr>
        <p:spPr>
          <a:xfrm>
            <a:off x="3667463" y="5753603"/>
            <a:ext cx="409609" cy="35311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8E3930D-F2AF-1734-0438-7C2583697A86}"/>
              </a:ext>
            </a:extLst>
          </p:cNvPr>
          <p:cNvGrpSpPr/>
          <p:nvPr/>
        </p:nvGrpSpPr>
        <p:grpSpPr>
          <a:xfrm>
            <a:off x="2956378" y="3948524"/>
            <a:ext cx="2126002" cy="2192798"/>
            <a:chOff x="2956378" y="3948524"/>
            <a:chExt cx="2126002" cy="219279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7785B61-0F83-EB8D-1EB9-8456A50238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6378" y="3948524"/>
              <a:ext cx="2126002" cy="219279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662017-150F-FEA1-0A71-9523BA387A55}"/>
                </a:ext>
              </a:extLst>
            </p:cNvPr>
            <p:cNvSpPr/>
            <p:nvPr/>
          </p:nvSpPr>
          <p:spPr>
            <a:xfrm rot="5400000">
              <a:off x="4346807" y="5376745"/>
              <a:ext cx="376858" cy="376858"/>
            </a:xfrm>
            <a:prstGeom prst="ellipse">
              <a:avLst/>
            </a:prstGeom>
            <a:solidFill>
              <a:srgbClr val="3A19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2DEF69AD-0E55-C002-E2AF-63DDA288D190}"/>
              </a:ext>
            </a:extLst>
          </p:cNvPr>
          <p:cNvSpPr/>
          <p:nvPr/>
        </p:nvSpPr>
        <p:spPr>
          <a:xfrm>
            <a:off x="2707707" y="1381377"/>
            <a:ext cx="530650" cy="530650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9B6135-B9E7-ADE7-C762-72B0D6932EF5}"/>
              </a:ext>
            </a:extLst>
          </p:cNvPr>
          <p:cNvSpPr/>
          <p:nvPr/>
        </p:nvSpPr>
        <p:spPr>
          <a:xfrm>
            <a:off x="4054544" y="1836749"/>
            <a:ext cx="381000" cy="381000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Flowchart: Decision 28">
            <a:extLst>
              <a:ext uri="{FF2B5EF4-FFF2-40B4-BE49-F238E27FC236}">
                <a16:creationId xmlns:a16="http://schemas.microsoft.com/office/drawing/2014/main" id="{06AF8C31-79EB-7871-6D50-A64D401BD134}"/>
              </a:ext>
            </a:extLst>
          </p:cNvPr>
          <p:cNvSpPr/>
          <p:nvPr/>
        </p:nvSpPr>
        <p:spPr>
          <a:xfrm rot="16200000">
            <a:off x="4883123" y="3137298"/>
            <a:ext cx="538980" cy="340208"/>
          </a:xfrm>
          <a:prstGeom prst="flowChartDecisi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E52683CE-0949-CA96-C141-B0B5F3060809}"/>
              </a:ext>
            </a:extLst>
          </p:cNvPr>
          <p:cNvSpPr/>
          <p:nvPr/>
        </p:nvSpPr>
        <p:spPr>
          <a:xfrm>
            <a:off x="1835756" y="1618942"/>
            <a:ext cx="409609" cy="35311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70C2258-8669-DFE6-F551-0094893E1B25}"/>
              </a:ext>
            </a:extLst>
          </p:cNvPr>
          <p:cNvCxnSpPr>
            <a:cxnSpLocks/>
          </p:cNvCxnSpPr>
          <p:nvPr/>
        </p:nvCxnSpPr>
        <p:spPr>
          <a:xfrm flipH="1" flipV="1">
            <a:off x="3866553" y="4884025"/>
            <a:ext cx="688648" cy="713666"/>
          </a:xfrm>
          <a:prstGeom prst="straightConnector1">
            <a:avLst/>
          </a:prstGeom>
          <a:ln w="76200">
            <a:solidFill>
              <a:srgbClr val="AC73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C8218429-7D92-761C-8AC9-6FAF867954C1}"/>
              </a:ext>
            </a:extLst>
          </p:cNvPr>
          <p:cNvSpPr/>
          <p:nvPr/>
        </p:nvSpPr>
        <p:spPr>
          <a:xfrm rot="5400000">
            <a:off x="3683357" y="4669520"/>
            <a:ext cx="376858" cy="376858"/>
          </a:xfrm>
          <a:prstGeom prst="ellipse">
            <a:avLst/>
          </a:prstGeom>
          <a:solidFill>
            <a:srgbClr val="3A1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7D5CC5-7C40-0C87-B5C3-D48E38108557}"/>
              </a:ext>
            </a:extLst>
          </p:cNvPr>
          <p:cNvGrpSpPr/>
          <p:nvPr/>
        </p:nvGrpSpPr>
        <p:grpSpPr>
          <a:xfrm>
            <a:off x="1501193" y="226152"/>
            <a:ext cx="9646377" cy="7222459"/>
            <a:chOff x="1501193" y="226152"/>
            <a:chExt cx="9646377" cy="7222459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CFA113F-81EA-A264-B5F1-DCB6AABD1748}"/>
                </a:ext>
              </a:extLst>
            </p:cNvPr>
            <p:cNvGrpSpPr/>
            <p:nvPr/>
          </p:nvGrpSpPr>
          <p:grpSpPr>
            <a:xfrm>
              <a:off x="7184914" y="2409371"/>
              <a:ext cx="3962656" cy="2348651"/>
              <a:chOff x="7184914" y="2409371"/>
              <a:chExt cx="3962656" cy="2348651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F715C0D-F3C0-0990-9C9D-BBC649478E04}"/>
                  </a:ext>
                </a:extLst>
              </p:cNvPr>
              <p:cNvSpPr/>
              <p:nvPr/>
            </p:nvSpPr>
            <p:spPr>
              <a:xfrm>
                <a:off x="7184914" y="2409371"/>
                <a:ext cx="3962656" cy="2348651"/>
              </a:xfrm>
              <a:prstGeom prst="rect">
                <a:avLst/>
              </a:prstGeom>
              <a:solidFill>
                <a:srgbClr val="FFFF00">
                  <a:alpha val="22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D508267-9230-33CF-867D-B0FC9748FD4C}"/>
                  </a:ext>
                </a:extLst>
              </p:cNvPr>
              <p:cNvGrpSpPr/>
              <p:nvPr/>
            </p:nvGrpSpPr>
            <p:grpSpPr>
              <a:xfrm>
                <a:off x="7270443" y="2593952"/>
                <a:ext cx="3877127" cy="2164070"/>
                <a:chOff x="7283720" y="1646702"/>
                <a:chExt cx="3877127" cy="216407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DD523074-AC57-66E7-C968-7F53EA2D8C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83720" y="2702776"/>
                      <a:ext cx="3877127" cy="11079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6600" dirty="0">
                          <a:solidFill>
                            <a:srgbClr val="A88000"/>
                          </a:solidFill>
                        </a:rPr>
                        <a:t>Point at </a:t>
                      </a:r>
                      <a14:m>
                        <m:oMath xmlns:m="http://schemas.openxmlformats.org/officeDocument/2006/math">
                          <m:r>
                            <a:rPr lang="en-CA" sz="6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oMath>
                      </a14:m>
                      <a:endParaRPr lang="en-CA" sz="6600" dirty="0">
                        <a:solidFill>
                          <a:srgbClr val="A88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DD523074-AC57-66E7-C968-7F53EA2D8CD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83720" y="2702776"/>
                      <a:ext cx="3877127" cy="110799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8805" t="-19231" b="-412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4" name="Star: 5 Points 93">
                  <a:extLst>
                    <a:ext uri="{FF2B5EF4-FFF2-40B4-BE49-F238E27FC236}">
                      <a16:creationId xmlns:a16="http://schemas.microsoft.com/office/drawing/2014/main" id="{AB527CEE-3C0E-0852-EF6F-C93AE0B85D7A}"/>
                    </a:ext>
                  </a:extLst>
                </p:cNvPr>
                <p:cNvSpPr/>
                <p:nvPr/>
              </p:nvSpPr>
              <p:spPr>
                <a:xfrm>
                  <a:off x="8684806" y="1646702"/>
                  <a:ext cx="1045898" cy="1045898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04" name="Star: 5 Points 103">
              <a:extLst>
                <a:ext uri="{FF2B5EF4-FFF2-40B4-BE49-F238E27FC236}">
                  <a16:creationId xmlns:a16="http://schemas.microsoft.com/office/drawing/2014/main" id="{4EC8F73D-1C8E-AA19-C9C7-4916464139AE}"/>
                </a:ext>
              </a:extLst>
            </p:cNvPr>
            <p:cNvSpPr/>
            <p:nvPr/>
          </p:nvSpPr>
          <p:spPr>
            <a:xfrm>
              <a:off x="3600205" y="735595"/>
              <a:ext cx="530650" cy="53065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5" name="Star: 5 Points 104">
              <a:extLst>
                <a:ext uri="{FF2B5EF4-FFF2-40B4-BE49-F238E27FC236}">
                  <a16:creationId xmlns:a16="http://schemas.microsoft.com/office/drawing/2014/main" id="{211148DA-D34B-D871-63C3-CB825C558472}"/>
                </a:ext>
              </a:extLst>
            </p:cNvPr>
            <p:cNvSpPr/>
            <p:nvPr/>
          </p:nvSpPr>
          <p:spPr>
            <a:xfrm>
              <a:off x="3606461" y="6359545"/>
              <a:ext cx="530650" cy="53065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13869324-0233-3112-828B-79BE26834FD3}"/>
                </a:ext>
              </a:extLst>
            </p:cNvPr>
            <p:cNvSpPr/>
            <p:nvPr/>
          </p:nvSpPr>
          <p:spPr>
            <a:xfrm rot="19371394">
              <a:off x="1547152" y="959435"/>
              <a:ext cx="6489176" cy="6489176"/>
            </a:xfrm>
            <a:prstGeom prst="arc">
              <a:avLst>
                <a:gd name="adj1" fmla="val 17907099"/>
                <a:gd name="adj2" fmla="val 644083"/>
              </a:avLst>
            </a:prstGeom>
            <a:ln w="762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8BB9076F-9E87-EB06-918D-291E67B0EA8C}"/>
                </a:ext>
              </a:extLst>
            </p:cNvPr>
            <p:cNvSpPr/>
            <p:nvPr/>
          </p:nvSpPr>
          <p:spPr>
            <a:xfrm rot="2228606" flipV="1">
              <a:off x="1501193" y="226152"/>
              <a:ext cx="6489176" cy="6489176"/>
            </a:xfrm>
            <a:prstGeom prst="arc">
              <a:avLst>
                <a:gd name="adj1" fmla="val 17907099"/>
                <a:gd name="adj2" fmla="val 977828"/>
              </a:avLst>
            </a:prstGeom>
            <a:ln w="762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5522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9"/>
    </mc:Choice>
    <mc:Fallback xmlns="">
      <p:transition spd="slow" advTm="24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0" grpId="0" animBg="1"/>
      <p:bldP spid="101" grpId="0" animBg="1"/>
      <p:bldP spid="102" grpId="0" animBg="1"/>
      <p:bldP spid="25" grpId="0" animBg="1"/>
      <p:bldP spid="26" grpId="0" animBg="1"/>
      <p:bldP spid="29" grpId="0" animBg="1"/>
      <p:bldP spid="54" grpId="0" animBg="1"/>
      <p:bldP spid="9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A4B7D233-2757-6F32-4DC5-9AA08D856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9186"/>
            <a:ext cx="12192000" cy="69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045FF5-5852-4A27-9DDD-4B5E826D4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34E5EE-817D-611D-7B7B-C538D678FAA2}"/>
              </a:ext>
            </a:extLst>
          </p:cNvPr>
          <p:cNvGrpSpPr/>
          <p:nvPr/>
        </p:nvGrpSpPr>
        <p:grpSpPr>
          <a:xfrm>
            <a:off x="440945" y="1143766"/>
            <a:ext cx="4570468" cy="4570468"/>
            <a:chOff x="659223" y="1143766"/>
            <a:chExt cx="4570468" cy="4570468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FDF4067-28B0-CFC6-AABF-B144319FC913}"/>
                </a:ext>
              </a:extLst>
            </p:cNvPr>
            <p:cNvSpPr/>
            <p:nvPr/>
          </p:nvSpPr>
          <p:spPr>
            <a:xfrm>
              <a:off x="659223" y="1143766"/>
              <a:ext cx="4570468" cy="4570468"/>
            </a:xfrm>
            <a:prstGeom prst="arc">
              <a:avLst>
                <a:gd name="adj1" fmla="val 25106"/>
                <a:gd name="adj2" fmla="val 5443669"/>
              </a:avLst>
            </a:prstGeom>
            <a:ln w="254000">
              <a:gradFill>
                <a:gsLst>
                  <a:gs pos="0">
                    <a:srgbClr val="FF0000"/>
                  </a:gs>
                  <a:gs pos="34000">
                    <a:srgbClr val="00B050"/>
                  </a:gs>
                  <a:gs pos="6700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1A9D64B9-91F9-5643-8981-DE07D4EBE777}"/>
                </a:ext>
              </a:extLst>
            </p:cNvPr>
            <p:cNvSpPr/>
            <p:nvPr/>
          </p:nvSpPr>
          <p:spPr>
            <a:xfrm>
              <a:off x="659223" y="1143766"/>
              <a:ext cx="4570468" cy="4570468"/>
            </a:xfrm>
            <a:prstGeom prst="arc">
              <a:avLst>
                <a:gd name="adj1" fmla="val 16102354"/>
                <a:gd name="adj2" fmla="val 5286337"/>
              </a:avLst>
            </a:prstGeom>
            <a:ln w="254000">
              <a:gradFill>
                <a:gsLst>
                  <a:gs pos="0">
                    <a:srgbClr val="FF0000"/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09FF138-832E-BB76-425F-C890A8F5E65B}"/>
                </a:ext>
              </a:extLst>
            </p:cNvPr>
            <p:cNvSpPr/>
            <p:nvPr/>
          </p:nvSpPr>
          <p:spPr>
            <a:xfrm rot="10800000">
              <a:off x="659223" y="1143766"/>
              <a:ext cx="4570468" cy="4570468"/>
            </a:xfrm>
            <a:prstGeom prst="arc">
              <a:avLst>
                <a:gd name="adj1" fmla="val 16102354"/>
                <a:gd name="adj2" fmla="val 5352402"/>
              </a:avLst>
            </a:prstGeom>
            <a:ln w="254000">
              <a:gradFill>
                <a:gsLst>
                  <a:gs pos="0">
                    <a:srgbClr val="0070C0"/>
                  </a:gs>
                  <a:gs pos="100000">
                    <a:srgbClr val="FFFF0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02ECC9-9075-47B5-B583-058925F3CA6B}"/>
              </a:ext>
            </a:extLst>
          </p:cNvPr>
          <p:cNvGrpSpPr/>
          <p:nvPr/>
        </p:nvGrpSpPr>
        <p:grpSpPr>
          <a:xfrm>
            <a:off x="6672714" y="624115"/>
            <a:ext cx="5671632" cy="5671626"/>
            <a:chOff x="6672714" y="624115"/>
            <a:chExt cx="5671632" cy="56716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BD0C754-05B3-9BB7-EBDE-764A76A9D6F8}"/>
                </a:ext>
              </a:extLst>
            </p:cNvPr>
            <p:cNvSpPr/>
            <p:nvPr/>
          </p:nvSpPr>
          <p:spPr>
            <a:xfrm>
              <a:off x="6672714" y="624115"/>
              <a:ext cx="5671632" cy="56716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7842793-B1B0-BD38-8C0E-58F0329EDC0D}"/>
                </a:ext>
              </a:extLst>
            </p:cNvPr>
            <p:cNvGrpSpPr/>
            <p:nvPr/>
          </p:nvGrpSpPr>
          <p:grpSpPr>
            <a:xfrm>
              <a:off x="7635970" y="1562606"/>
              <a:ext cx="3794646" cy="3794646"/>
              <a:chOff x="7635970" y="1562606"/>
              <a:chExt cx="3794646" cy="3794646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3768D66D-E3E7-E1A7-9E6F-1A4914879E79}"/>
                  </a:ext>
                </a:extLst>
              </p:cNvPr>
              <p:cNvSpPr/>
              <p:nvPr/>
            </p:nvSpPr>
            <p:spPr>
              <a:xfrm rot="10800000">
                <a:off x="7635970" y="1562606"/>
                <a:ext cx="3794646" cy="3794646"/>
              </a:xfrm>
              <a:prstGeom prst="arc">
                <a:avLst>
                  <a:gd name="adj1" fmla="val 5359868"/>
                  <a:gd name="adj2" fmla="val 16205613"/>
                </a:avLst>
              </a:prstGeom>
              <a:ln w="254000">
                <a:gradFill>
                  <a:gsLst>
                    <a:gs pos="0">
                      <a:srgbClr val="00B050"/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4B71ACB5-3081-173D-BDA8-5001E98C7FE6}"/>
                  </a:ext>
                </a:extLst>
              </p:cNvPr>
              <p:cNvSpPr/>
              <p:nvPr/>
            </p:nvSpPr>
            <p:spPr>
              <a:xfrm rot="10800000">
                <a:off x="7798167" y="1935163"/>
                <a:ext cx="3420726" cy="3420726"/>
              </a:xfrm>
              <a:prstGeom prst="arc">
                <a:avLst>
                  <a:gd name="adj1" fmla="val 16102354"/>
                  <a:gd name="adj2" fmla="val 5379437"/>
                </a:avLst>
              </a:prstGeom>
              <a:ln w="254000">
                <a:gradFill>
                  <a:gsLst>
                    <a:gs pos="0">
                      <a:srgbClr val="00B050"/>
                    </a:gs>
                    <a:gs pos="100000">
                      <a:srgbClr val="FFFF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824AFD-436B-A848-077D-2D888D19466A}"/>
              </a:ext>
            </a:extLst>
          </p:cNvPr>
          <p:cNvGrpSpPr/>
          <p:nvPr/>
        </p:nvGrpSpPr>
        <p:grpSpPr>
          <a:xfrm>
            <a:off x="7248059" y="1143765"/>
            <a:ext cx="4570468" cy="4576037"/>
            <a:chOff x="7248059" y="1143765"/>
            <a:chExt cx="4570468" cy="4576037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1494F5F-2627-5097-1F50-8A73037E9421}"/>
                </a:ext>
              </a:extLst>
            </p:cNvPr>
            <p:cNvSpPr/>
            <p:nvPr/>
          </p:nvSpPr>
          <p:spPr>
            <a:xfrm>
              <a:off x="7377745" y="1562606"/>
              <a:ext cx="4311096" cy="4157196"/>
            </a:xfrm>
            <a:prstGeom prst="arc">
              <a:avLst>
                <a:gd name="adj1" fmla="val 5426016"/>
                <a:gd name="adj2" fmla="val 16191961"/>
              </a:avLst>
            </a:prstGeom>
            <a:ln w="254000">
              <a:gradFill>
                <a:gsLst>
                  <a:gs pos="0">
                    <a:srgbClr val="0070C0"/>
                  </a:gs>
                  <a:gs pos="100000">
                    <a:srgbClr val="7030A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6DAE6D60-6D5A-E275-43F8-6C9B9B386574}"/>
                </a:ext>
              </a:extLst>
            </p:cNvPr>
            <p:cNvSpPr/>
            <p:nvPr/>
          </p:nvSpPr>
          <p:spPr>
            <a:xfrm>
              <a:off x="7248059" y="1143765"/>
              <a:ext cx="4570468" cy="4570468"/>
            </a:xfrm>
            <a:prstGeom prst="arc">
              <a:avLst>
                <a:gd name="adj1" fmla="val 16354529"/>
                <a:gd name="adj2" fmla="val 5478882"/>
              </a:avLst>
            </a:prstGeom>
            <a:ln w="254000">
              <a:gradFill>
                <a:gsLst>
                  <a:gs pos="0">
                    <a:srgbClr val="FF0000"/>
                  </a:gs>
                  <a:gs pos="100000">
                    <a:srgbClr val="7030A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3AC859-C8F3-DB7C-08FD-22E75FDFF03E}"/>
              </a:ext>
            </a:extLst>
          </p:cNvPr>
          <p:cNvGrpSpPr/>
          <p:nvPr/>
        </p:nvGrpSpPr>
        <p:grpSpPr>
          <a:xfrm>
            <a:off x="5064144" y="2113483"/>
            <a:ext cx="2314801" cy="1965032"/>
            <a:chOff x="5064144" y="2113483"/>
            <a:chExt cx="2314801" cy="1965032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6E00889-2910-E536-97F0-07BC8C1CB99F}"/>
                </a:ext>
              </a:extLst>
            </p:cNvPr>
            <p:cNvSpPr/>
            <p:nvPr/>
          </p:nvSpPr>
          <p:spPr>
            <a:xfrm>
              <a:off x="5399324" y="2779483"/>
              <a:ext cx="1638430" cy="12990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963CAE-00FA-386E-6F93-28DA1C3EF67F}"/>
                </a:ext>
              </a:extLst>
            </p:cNvPr>
            <p:cNvSpPr txBox="1"/>
            <p:nvPr/>
          </p:nvSpPr>
          <p:spPr>
            <a:xfrm>
              <a:off x="5064144" y="2113483"/>
              <a:ext cx="23148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Projection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4846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949">
        <p159:morph option="byObject"/>
      </p:transition>
    </mc:Choice>
    <mc:Fallback xmlns="">
      <p:transition spd="slow" advTm="6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83307DA-FD4F-0E3D-D1E7-911366266350}"/>
              </a:ext>
            </a:extLst>
          </p:cNvPr>
          <p:cNvSpPr/>
          <p:nvPr/>
        </p:nvSpPr>
        <p:spPr>
          <a:xfrm>
            <a:off x="857572" y="2093664"/>
            <a:ext cx="4488809" cy="448880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43641B-6426-2FAD-5FC2-39EAA239DB9A}"/>
                  </a:ext>
                </a:extLst>
              </p:cNvPr>
              <p:cNvSpPr txBox="1"/>
              <p:nvPr/>
            </p:nvSpPr>
            <p:spPr>
              <a:xfrm>
                <a:off x="1" y="-4191"/>
                <a:ext cx="6095999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CA" sz="6600" dirty="0"/>
                  <a:t>Real Projective Line </a:t>
                </a:r>
                <a14:m>
                  <m:oMath xmlns:m="http://schemas.openxmlformats.org/officeDocument/2006/math">
                    <m:r>
                      <a:rPr lang="en-CA" sz="66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43641B-6426-2FAD-5FC2-39EAA239D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4191"/>
                <a:ext cx="6095999" cy="2123658"/>
              </a:xfrm>
              <a:prstGeom prst="rect">
                <a:avLst/>
              </a:prstGeom>
              <a:blipFill>
                <a:blip r:embed="rId3"/>
                <a:stretch>
                  <a:fillRect t="-9742" r="-2500" b="-212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3FDFE8-21F9-53B4-7A17-C456A2132CAD}"/>
                  </a:ext>
                </a:extLst>
              </p:cNvPr>
              <p:cNvSpPr txBox="1"/>
              <p:nvPr/>
            </p:nvSpPr>
            <p:spPr>
              <a:xfrm>
                <a:off x="6096000" y="4238"/>
                <a:ext cx="6095999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CA" sz="6600" dirty="0"/>
                  <a:t>Real Projective Plane </a:t>
                </a:r>
                <a14:m>
                  <m:oMath xmlns:m="http://schemas.openxmlformats.org/officeDocument/2006/math">
                    <m:r>
                      <a:rPr lang="en-CA" sz="66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3FDFE8-21F9-53B4-7A17-C456A2132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38"/>
                <a:ext cx="6095999" cy="2123658"/>
              </a:xfrm>
              <a:prstGeom prst="rect">
                <a:avLst/>
              </a:prstGeom>
              <a:blipFill>
                <a:blip r:embed="rId4"/>
                <a:stretch>
                  <a:fillRect t="-10057" r="-2500" b="-215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A4DC56-3760-D09F-83D0-0F4C9CC1FD51}"/>
              </a:ext>
            </a:extLst>
          </p:cNvPr>
          <p:cNvCxnSpPr>
            <a:cxnSpLocks/>
          </p:cNvCxnSpPr>
          <p:nvPr/>
        </p:nvCxnSpPr>
        <p:spPr>
          <a:xfrm>
            <a:off x="6096000" y="33909"/>
            <a:ext cx="0" cy="682409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B8544B8-9F4C-20C9-AAE1-0E936BD7EA05}"/>
              </a:ext>
            </a:extLst>
          </p:cNvPr>
          <p:cNvSpPr/>
          <p:nvPr/>
        </p:nvSpPr>
        <p:spPr>
          <a:xfrm>
            <a:off x="556352" y="4314067"/>
            <a:ext cx="5184046" cy="2510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8AEDD05-F37F-9FD3-CA3C-45AA5307129B}"/>
              </a:ext>
            </a:extLst>
          </p:cNvPr>
          <p:cNvGrpSpPr/>
          <p:nvPr/>
        </p:nvGrpSpPr>
        <p:grpSpPr>
          <a:xfrm>
            <a:off x="624751" y="4095482"/>
            <a:ext cx="4950466" cy="438962"/>
            <a:chOff x="624751" y="4095482"/>
            <a:chExt cx="4950466" cy="43896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9C88232-EC28-595F-4F14-54CA3CA47168}"/>
                </a:ext>
              </a:extLst>
            </p:cNvPr>
            <p:cNvSpPr/>
            <p:nvPr/>
          </p:nvSpPr>
          <p:spPr>
            <a:xfrm>
              <a:off x="5138043" y="4095482"/>
              <a:ext cx="437174" cy="4371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CDB89FA-8790-8686-C878-9CBF6C856459}"/>
                </a:ext>
              </a:extLst>
            </p:cNvPr>
            <p:cNvSpPr/>
            <p:nvPr/>
          </p:nvSpPr>
          <p:spPr>
            <a:xfrm>
              <a:off x="624751" y="4097270"/>
              <a:ext cx="437174" cy="4371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A6C02BD9-D6C7-CF3E-AF5B-8202D3180615}"/>
              </a:ext>
            </a:extLst>
          </p:cNvPr>
          <p:cNvSpPr/>
          <p:nvPr/>
        </p:nvSpPr>
        <p:spPr>
          <a:xfrm>
            <a:off x="6845620" y="2157567"/>
            <a:ext cx="4503485" cy="450348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E16F85-85A9-743A-E3D3-69A73D01B2AD}"/>
              </a:ext>
            </a:extLst>
          </p:cNvPr>
          <p:cNvSpPr/>
          <p:nvPr/>
        </p:nvSpPr>
        <p:spPr>
          <a:xfrm>
            <a:off x="6845620" y="3506517"/>
            <a:ext cx="4503485" cy="1825004"/>
          </a:xfrm>
          <a:prstGeom prst="ellipse">
            <a:avLst/>
          </a:prstGeom>
          <a:noFill/>
          <a:ln w="762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8861EB-9F3B-D16C-FE72-AA95DB7935B7}"/>
              </a:ext>
            </a:extLst>
          </p:cNvPr>
          <p:cNvSpPr/>
          <p:nvPr/>
        </p:nvSpPr>
        <p:spPr>
          <a:xfrm>
            <a:off x="8988855" y="4317429"/>
            <a:ext cx="217014" cy="2170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1B94DA-6A2D-17AE-1299-ED21F59A91A6}"/>
              </a:ext>
            </a:extLst>
          </p:cNvPr>
          <p:cNvGrpSpPr/>
          <p:nvPr/>
        </p:nvGrpSpPr>
        <p:grpSpPr>
          <a:xfrm>
            <a:off x="7762151" y="3392270"/>
            <a:ext cx="2766066" cy="1980332"/>
            <a:chOff x="7762151" y="3392270"/>
            <a:chExt cx="2766066" cy="198033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EFCFDAB-7634-0A8C-59A8-5C32F7F5DACF}"/>
                </a:ext>
              </a:extLst>
            </p:cNvPr>
            <p:cNvSpPr/>
            <p:nvPr/>
          </p:nvSpPr>
          <p:spPr>
            <a:xfrm>
              <a:off x="7762151" y="3392270"/>
              <a:ext cx="437174" cy="4371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1C42138-9B66-F89C-9CC3-FEF4E904D6F9}"/>
                </a:ext>
              </a:extLst>
            </p:cNvPr>
            <p:cNvSpPr/>
            <p:nvPr/>
          </p:nvSpPr>
          <p:spPr>
            <a:xfrm>
              <a:off x="10091043" y="4935428"/>
              <a:ext cx="437174" cy="4371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Arc 47">
            <a:extLst>
              <a:ext uri="{FF2B5EF4-FFF2-40B4-BE49-F238E27FC236}">
                <a16:creationId xmlns:a16="http://schemas.microsoft.com/office/drawing/2014/main" id="{C8E3BB67-2504-5202-1E50-D64E2BB2C393}"/>
              </a:ext>
            </a:extLst>
          </p:cNvPr>
          <p:cNvSpPr/>
          <p:nvPr/>
        </p:nvSpPr>
        <p:spPr>
          <a:xfrm rot="16200000">
            <a:off x="6812128" y="2191058"/>
            <a:ext cx="4570468" cy="4503485"/>
          </a:xfrm>
          <a:prstGeom prst="arc">
            <a:avLst>
              <a:gd name="adj1" fmla="val 16276885"/>
              <a:gd name="adj2" fmla="val 5443669"/>
            </a:avLst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02A07C7-B5DE-5F3C-55FF-7B28076674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7600" y="2500920"/>
              <a:ext cx="9659520" cy="2592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02A07C7-B5DE-5F3C-55FF-7B28076674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240" y="2491560"/>
                <a:ext cx="9678240" cy="2610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712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81"/>
    </mc:Choice>
    <mc:Fallback xmlns="">
      <p:transition spd="slow" advTm="3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14" grpId="0" animBg="1"/>
      <p:bldP spid="21" grpId="0" animBg="1"/>
      <p:bldP spid="21" grpId="1" animBg="1"/>
      <p:bldP spid="22" grpId="0" animBg="1"/>
      <p:bldP spid="23" grpId="0" animBg="1"/>
      <p:bldP spid="4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804E0C-C48D-C7B6-C0FA-6440098D91DA}"/>
                  </a:ext>
                </a:extLst>
              </p:cNvPr>
              <p:cNvSpPr txBox="1"/>
              <p:nvPr/>
            </p:nvSpPr>
            <p:spPr>
              <a:xfrm>
                <a:off x="1" y="-4191"/>
                <a:ext cx="1003934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Real Projective </a:t>
                </a:r>
                <a14:m>
                  <m:oMath xmlns:m="http://schemas.openxmlformats.org/officeDocument/2006/math">
                    <m:r>
                      <a:rPr lang="en-CA" sz="66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6600" dirty="0"/>
                  <a:t>-space </a:t>
                </a:r>
                <a14:m>
                  <m:oMath xmlns:m="http://schemas.openxmlformats.org/officeDocument/2006/math">
                    <m:r>
                      <a:rPr lang="en-CA" sz="66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804E0C-C48D-C7B6-C0FA-6440098D9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4191"/>
                <a:ext cx="10039349" cy="1107996"/>
              </a:xfrm>
              <a:prstGeom prst="rect">
                <a:avLst/>
              </a:prstGeom>
              <a:blipFill>
                <a:blip r:embed="rId2"/>
                <a:stretch>
                  <a:fillRect l="-4129" t="-18681" b="-4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67332D-DEEE-CAB6-0AC8-2BD7EE0F3D52}"/>
                  </a:ext>
                </a:extLst>
              </p:cNvPr>
              <p:cNvSpPr txBox="1"/>
              <p:nvPr/>
            </p:nvSpPr>
            <p:spPr>
              <a:xfrm>
                <a:off x="428625" y="1437441"/>
                <a:ext cx="11334749" cy="4249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CA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67332D-DEEE-CAB6-0AC8-2BD7EE0F3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" y="1437441"/>
                <a:ext cx="11334749" cy="4249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C6EB3B-0215-2585-972D-4948F5EDB37E}"/>
                  </a:ext>
                </a:extLst>
              </p:cNvPr>
              <p:cNvSpPr txBox="1"/>
              <p:nvPr/>
            </p:nvSpPr>
            <p:spPr>
              <a:xfrm>
                <a:off x="0" y="5754195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CA" sz="4800" dirty="0"/>
                  <a:t>(like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800" dirty="0"/>
                  <a:t>-sphere with opposite points identified)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C6EB3B-0215-2585-972D-4948F5EDB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4195"/>
                <a:ext cx="12192000" cy="830997"/>
              </a:xfrm>
              <a:prstGeom prst="rect">
                <a:avLst/>
              </a:prstGeom>
              <a:blipFill>
                <a:blip r:embed="rId4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438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DAAC153-3274-7494-335D-9A3C7B6F7C6A}"/>
              </a:ext>
            </a:extLst>
          </p:cNvPr>
          <p:cNvGrpSpPr/>
          <p:nvPr/>
        </p:nvGrpSpPr>
        <p:grpSpPr>
          <a:xfrm>
            <a:off x="3859078" y="1185530"/>
            <a:ext cx="1563172" cy="5532190"/>
            <a:chOff x="3859078" y="1185530"/>
            <a:chExt cx="1563172" cy="553219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2E2B53-F5D5-1380-A374-FFFC430C64BC}"/>
                </a:ext>
              </a:extLst>
            </p:cNvPr>
            <p:cNvCxnSpPr/>
            <p:nvPr/>
          </p:nvCxnSpPr>
          <p:spPr>
            <a:xfrm>
              <a:off x="3859078" y="1185530"/>
              <a:ext cx="0" cy="5418418"/>
            </a:xfrm>
            <a:prstGeom prst="line">
              <a:avLst/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E73D625-E0EC-594B-EDCD-443D6196757B}"/>
                    </a:ext>
                  </a:extLst>
                </p:cNvPr>
                <p:cNvSpPr txBox="1"/>
                <p:nvPr/>
              </p:nvSpPr>
              <p:spPr>
                <a:xfrm>
                  <a:off x="3867015" y="6009834"/>
                  <a:ext cx="155523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2400"/>
                    </a:spcAft>
                  </a:pP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CA" sz="4000" dirty="0">
                      <a:solidFill>
                        <a:srgbClr val="FF66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E73D625-E0EC-594B-EDCD-443D61967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7015" y="6009834"/>
                  <a:ext cx="1555235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F3E09-BA7B-D761-1F6C-067E79755BDB}"/>
              </a:ext>
            </a:extLst>
          </p:cNvPr>
          <p:cNvCxnSpPr>
            <a:cxnSpLocks/>
          </p:cNvCxnSpPr>
          <p:nvPr/>
        </p:nvCxnSpPr>
        <p:spPr>
          <a:xfrm flipH="1">
            <a:off x="2967535" y="2211647"/>
            <a:ext cx="3444069" cy="17263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C60EC7-5FC1-E6F7-89C7-104480974A74}"/>
              </a:ext>
            </a:extLst>
          </p:cNvPr>
          <p:cNvCxnSpPr>
            <a:cxnSpLocks/>
          </p:cNvCxnSpPr>
          <p:nvPr/>
        </p:nvCxnSpPr>
        <p:spPr>
          <a:xfrm flipH="1">
            <a:off x="2986714" y="1206200"/>
            <a:ext cx="2443957" cy="275053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CE53D9-02D0-5707-010D-62D5ABAF6491}"/>
              </a:ext>
            </a:extLst>
          </p:cNvPr>
          <p:cNvCxnSpPr>
            <a:cxnSpLocks/>
          </p:cNvCxnSpPr>
          <p:nvPr/>
        </p:nvCxnSpPr>
        <p:spPr>
          <a:xfrm flipH="1" flipV="1">
            <a:off x="2967535" y="3952977"/>
            <a:ext cx="2670886" cy="136036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5A6D67-AD43-A3D3-83E4-1308BA100C07}"/>
                  </a:ext>
                </a:extLst>
              </p:cNvPr>
              <p:cNvSpPr txBox="1"/>
              <p:nvPr/>
            </p:nvSpPr>
            <p:spPr>
              <a:xfrm>
                <a:off x="0" y="-96252"/>
                <a:ext cx="942974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Real Projective Line </a:t>
                </a:r>
                <a14:m>
                  <m:oMath xmlns:m="http://schemas.openxmlformats.org/officeDocument/2006/math">
                    <m:r>
                      <a:rPr lang="en-CA" sz="66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5A6D67-AD43-A3D3-83E4-1308BA100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96252"/>
                <a:ext cx="9429749" cy="1107996"/>
              </a:xfrm>
              <a:prstGeom prst="rect">
                <a:avLst/>
              </a:prstGeom>
              <a:blipFill>
                <a:blip r:embed="rId7"/>
                <a:stretch>
                  <a:fillRect l="-4396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7850196B-BF71-D09F-62B1-66CBEAB2561A}"/>
              </a:ext>
            </a:extLst>
          </p:cNvPr>
          <p:cNvGrpSpPr/>
          <p:nvPr/>
        </p:nvGrpSpPr>
        <p:grpSpPr>
          <a:xfrm>
            <a:off x="3701584" y="4232985"/>
            <a:ext cx="1483701" cy="848616"/>
            <a:chOff x="3701584" y="4232985"/>
            <a:chExt cx="1483701" cy="84861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C8CCD6-ECCE-30E3-FC26-64DC57EAB5F3}"/>
                </a:ext>
              </a:extLst>
            </p:cNvPr>
            <p:cNvSpPr/>
            <p:nvPr/>
          </p:nvSpPr>
          <p:spPr>
            <a:xfrm>
              <a:off x="3701584" y="4232985"/>
              <a:ext cx="314988" cy="314988"/>
            </a:xfrm>
            <a:prstGeom prst="ellipse">
              <a:avLst/>
            </a:prstGeom>
            <a:solidFill>
              <a:srgbClr val="3A19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CEBE9FF-B9CC-B0BD-D3E1-08769CEA8C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45371" y="4393916"/>
              <a:ext cx="1339914" cy="687685"/>
            </a:xfrm>
            <a:prstGeom prst="straightConnector1">
              <a:avLst/>
            </a:prstGeom>
            <a:ln w="76200">
              <a:solidFill>
                <a:srgbClr val="AC73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93B24C29-4323-D5C9-E8E2-2768AA11892A}"/>
              </a:ext>
            </a:extLst>
          </p:cNvPr>
          <p:cNvSpPr/>
          <p:nvPr/>
        </p:nvSpPr>
        <p:spPr>
          <a:xfrm>
            <a:off x="4996579" y="4909151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1043FE-EEB7-A75F-B89B-5C18F1623024}"/>
              </a:ext>
            </a:extLst>
          </p:cNvPr>
          <p:cNvGrpSpPr/>
          <p:nvPr/>
        </p:nvGrpSpPr>
        <p:grpSpPr>
          <a:xfrm>
            <a:off x="3703237" y="2458273"/>
            <a:ext cx="2206958" cy="1177795"/>
            <a:chOff x="3703237" y="2458273"/>
            <a:chExt cx="2206958" cy="117779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FA4BD34-D0D3-BCFA-5CB1-992197774108}"/>
                </a:ext>
              </a:extLst>
            </p:cNvPr>
            <p:cNvSpPr/>
            <p:nvPr/>
          </p:nvSpPr>
          <p:spPr>
            <a:xfrm>
              <a:off x="3703237" y="3321080"/>
              <a:ext cx="314988" cy="31498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9DBFA9-2C4B-0B80-AB82-8CBB671F7E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015" y="2458273"/>
              <a:ext cx="2043180" cy="1011161"/>
            </a:xfrm>
            <a:prstGeom prst="straightConnector1">
              <a:avLst/>
            </a:prstGeom>
            <a:ln w="76200">
              <a:solidFill>
                <a:srgbClr val="FF7C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D8053702-384F-1E7C-B1E3-F1C77E9A9FF4}"/>
              </a:ext>
            </a:extLst>
          </p:cNvPr>
          <p:cNvSpPr/>
          <p:nvPr/>
        </p:nvSpPr>
        <p:spPr>
          <a:xfrm>
            <a:off x="5730351" y="2315333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36E4C7B-CED8-22D8-9794-DEBA182A7586}"/>
              </a:ext>
            </a:extLst>
          </p:cNvPr>
          <p:cNvGrpSpPr/>
          <p:nvPr/>
        </p:nvGrpSpPr>
        <p:grpSpPr>
          <a:xfrm>
            <a:off x="3705581" y="1494798"/>
            <a:ext cx="1468892" cy="1619008"/>
            <a:chOff x="3705581" y="1494798"/>
            <a:chExt cx="1468892" cy="161900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897BDBA-141D-052C-5852-7E7197312221}"/>
                </a:ext>
              </a:extLst>
            </p:cNvPr>
            <p:cNvSpPr/>
            <p:nvPr/>
          </p:nvSpPr>
          <p:spPr>
            <a:xfrm>
              <a:off x="3705581" y="2798818"/>
              <a:ext cx="314988" cy="314988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688A36-CF12-68CD-ABAF-6323A74060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9669" y="1494798"/>
              <a:ext cx="1304804" cy="1469055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E3A9528-D416-29F8-94CA-355EE07339B8}"/>
              </a:ext>
            </a:extLst>
          </p:cNvPr>
          <p:cNvSpPr/>
          <p:nvPr/>
        </p:nvSpPr>
        <p:spPr>
          <a:xfrm>
            <a:off x="5013832" y="1362899"/>
            <a:ext cx="314988" cy="3149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F4F086-E499-EEB5-0A53-1166D2168A8B}"/>
              </a:ext>
            </a:extLst>
          </p:cNvPr>
          <p:cNvSpPr/>
          <p:nvPr/>
        </p:nvSpPr>
        <p:spPr>
          <a:xfrm>
            <a:off x="2720000" y="2069806"/>
            <a:ext cx="499156" cy="499156"/>
          </a:xfrm>
          <a:prstGeom prst="ellipse">
            <a:avLst/>
          </a:prstGeom>
          <a:solidFill>
            <a:srgbClr val="39E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4D4560-FE6E-33BA-011A-5C5FBCEAAE44}"/>
              </a:ext>
            </a:extLst>
          </p:cNvPr>
          <p:cNvCxnSpPr>
            <a:cxnSpLocks/>
          </p:cNvCxnSpPr>
          <p:nvPr/>
        </p:nvCxnSpPr>
        <p:spPr>
          <a:xfrm>
            <a:off x="2967535" y="2315333"/>
            <a:ext cx="0" cy="4433065"/>
          </a:xfrm>
          <a:prstGeom prst="straightConnector1">
            <a:avLst/>
          </a:prstGeom>
          <a:ln w="1143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76097AA-51AB-3CAA-3AE5-7FAFA04B58DA}"/>
              </a:ext>
            </a:extLst>
          </p:cNvPr>
          <p:cNvGrpSpPr/>
          <p:nvPr/>
        </p:nvGrpSpPr>
        <p:grpSpPr>
          <a:xfrm>
            <a:off x="-34762" y="5041820"/>
            <a:ext cx="2596758" cy="2585905"/>
            <a:chOff x="-34762" y="5099876"/>
            <a:chExt cx="2596758" cy="25859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BFDB0F-A174-5704-9A47-D4444D7FC675}"/>
                </a:ext>
              </a:extLst>
            </p:cNvPr>
            <p:cNvSpPr txBox="1"/>
            <p:nvPr/>
          </p:nvSpPr>
          <p:spPr>
            <a:xfrm>
              <a:off x="-34762" y="5099876"/>
              <a:ext cx="22283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chemeClr val="accent6">
                      <a:lumMod val="50000"/>
                    </a:schemeClr>
                  </a:solidFill>
                </a:rPr>
                <a:t>“point at</a:t>
              </a:r>
            </a:p>
            <a:p>
              <a:pPr algn="ctr"/>
              <a:r>
                <a:rPr lang="en-CA" sz="4000" dirty="0">
                  <a:solidFill>
                    <a:schemeClr val="accent6">
                      <a:lumMod val="50000"/>
                    </a:schemeClr>
                  </a:solidFill>
                </a:rPr>
                <a:t>   infinity”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45A276A7-65B1-5733-977F-495D356DFEC6}"/>
                </a:ext>
              </a:extLst>
            </p:cNvPr>
            <p:cNvSpPr/>
            <p:nvPr/>
          </p:nvSpPr>
          <p:spPr>
            <a:xfrm>
              <a:off x="1678175" y="5773602"/>
              <a:ext cx="883821" cy="1912179"/>
            </a:xfrm>
            <a:prstGeom prst="arc">
              <a:avLst/>
            </a:prstGeom>
            <a:ln w="7620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DC9C1C-A2A0-F058-D51B-EA74D653ADFD}"/>
              </a:ext>
            </a:extLst>
          </p:cNvPr>
          <p:cNvGrpSpPr/>
          <p:nvPr/>
        </p:nvGrpSpPr>
        <p:grpSpPr>
          <a:xfrm>
            <a:off x="83020" y="511925"/>
            <a:ext cx="2596758" cy="2361291"/>
            <a:chOff x="-34762" y="4062024"/>
            <a:chExt cx="2596758" cy="23612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778C52-3D2A-9DFF-FA06-4AB7DD15C527}"/>
                </a:ext>
              </a:extLst>
            </p:cNvPr>
            <p:cNvSpPr txBox="1"/>
            <p:nvPr/>
          </p:nvSpPr>
          <p:spPr>
            <a:xfrm>
              <a:off x="-34762" y="5099876"/>
              <a:ext cx="22283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chemeClr val="accent6">
                      <a:lumMod val="50000"/>
                    </a:schemeClr>
                  </a:solidFill>
                </a:rPr>
                <a:t>“point at</a:t>
              </a:r>
            </a:p>
            <a:p>
              <a:pPr algn="ctr"/>
              <a:r>
                <a:rPr lang="en-CA" sz="4000" dirty="0">
                  <a:solidFill>
                    <a:schemeClr val="accent6">
                      <a:lumMod val="50000"/>
                    </a:schemeClr>
                  </a:solidFill>
                </a:rPr>
                <a:t>   infinity”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96CBA0B-232C-36E7-65ED-3F54F545C702}"/>
                </a:ext>
              </a:extLst>
            </p:cNvPr>
            <p:cNvSpPr/>
            <p:nvPr/>
          </p:nvSpPr>
          <p:spPr>
            <a:xfrm flipV="1">
              <a:off x="1678175" y="4062024"/>
              <a:ext cx="883821" cy="1912179"/>
            </a:xfrm>
            <a:prstGeom prst="arc">
              <a:avLst/>
            </a:prstGeom>
            <a:ln w="7620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BFE7BD-A3C2-3297-3ED9-3BCEA00D388A}"/>
                  </a:ext>
                </a:extLst>
              </p:cNvPr>
              <p:cNvSpPr txBox="1"/>
              <p:nvPr/>
            </p:nvSpPr>
            <p:spPr>
              <a:xfrm>
                <a:off x="7049275" y="842252"/>
                <a:ext cx="1757917" cy="2151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BFE7BD-A3C2-3297-3ED9-3BCEA00D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275" y="842252"/>
                <a:ext cx="1757917" cy="2151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300B91-823E-CFE0-F790-33053B89C3D4}"/>
                  </a:ext>
                </a:extLst>
              </p:cNvPr>
              <p:cNvSpPr txBox="1"/>
              <p:nvPr/>
            </p:nvSpPr>
            <p:spPr>
              <a:xfrm>
                <a:off x="8807192" y="842252"/>
                <a:ext cx="3254609" cy="2102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6600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300B91-823E-CFE0-F790-33053B89C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192" y="842252"/>
                <a:ext cx="3254609" cy="21024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53607347-DA48-0AED-012D-F60405D5F5F2}"/>
              </a:ext>
            </a:extLst>
          </p:cNvPr>
          <p:cNvGrpSpPr/>
          <p:nvPr/>
        </p:nvGrpSpPr>
        <p:grpSpPr>
          <a:xfrm>
            <a:off x="6754527" y="3113806"/>
            <a:ext cx="3162794" cy="2329376"/>
            <a:chOff x="6754527" y="3113806"/>
            <a:chExt cx="3162794" cy="232937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AFE7F4B-AC3F-1552-0BE6-F79B12BA5185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>
              <a:off x="9084717" y="3113806"/>
              <a:ext cx="832604" cy="1253761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420BAB5-CA6F-04AA-09B8-DAC1A232F69E}"/>
                    </a:ext>
                  </a:extLst>
                </p:cNvPr>
                <p:cNvSpPr txBox="1"/>
                <p:nvPr/>
              </p:nvSpPr>
              <p:spPr>
                <a:xfrm>
                  <a:off x="6754527" y="3291952"/>
                  <a:ext cx="2330190" cy="21512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420BAB5-CA6F-04AA-09B8-DAC1A232F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527" y="3291952"/>
                  <a:ext cx="2330190" cy="215123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FCC956F-AEB4-DBFD-448B-B40678E031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95200" y="1717200"/>
              <a:ext cx="1325520" cy="1218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FCC956F-AEB4-DBFD-448B-B40678E031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85840" y="1707840"/>
                <a:ext cx="1344240" cy="1237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7243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975">
        <p:fade/>
      </p:transition>
    </mc:Choice>
    <mc:Fallback xmlns="">
      <p:transition spd="med" advTm="26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  <p:bldP spid="39" grpId="0" animBg="1"/>
      <p:bldP spid="5" grpId="0" animBg="1"/>
      <p:bldP spid="32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FFD6A7-7117-6B9D-7421-05C2FAA8A054}"/>
                  </a:ext>
                </a:extLst>
              </p:cNvPr>
              <p:cNvSpPr txBox="1"/>
              <p:nvPr/>
            </p:nvSpPr>
            <p:spPr>
              <a:xfrm>
                <a:off x="5592288" y="415717"/>
                <a:ext cx="6509989" cy="5565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7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72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6000" dirty="0"/>
                  <a:t> </a:t>
                </a:r>
                <a:endParaRPr lang="en-CA" sz="7200" dirty="0"/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FFD6A7-7117-6B9D-7421-05C2FAA8A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288" y="415717"/>
                <a:ext cx="6509989" cy="55659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06868EA-524E-B419-133E-6733111F458C}"/>
              </a:ext>
            </a:extLst>
          </p:cNvPr>
          <p:cNvGrpSpPr/>
          <p:nvPr/>
        </p:nvGrpSpPr>
        <p:grpSpPr>
          <a:xfrm>
            <a:off x="100861" y="-67647"/>
            <a:ext cx="5338994" cy="6626661"/>
            <a:chOff x="100861" y="-67647"/>
            <a:chExt cx="5338994" cy="662666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C18A0A8-CE5C-6827-EB93-DFB64F0C0FE0}"/>
                </a:ext>
              </a:extLst>
            </p:cNvPr>
            <p:cNvGrpSpPr/>
            <p:nvPr/>
          </p:nvGrpSpPr>
          <p:grpSpPr>
            <a:xfrm>
              <a:off x="100861" y="2043471"/>
              <a:ext cx="4972276" cy="4515543"/>
              <a:chOff x="100861" y="2043471"/>
              <a:chExt cx="4972276" cy="4515543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FE02B3F5-CAED-B8DB-32A8-1A12A533A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" y="3977038"/>
                <a:ext cx="3480365" cy="0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C2C7ECAD-BD28-15D2-152B-224E80A907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2944" y="2232312"/>
                <a:ext cx="0" cy="3246809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4249F9D-1AA3-A8E1-CFE1-D4B91DC36EB7}"/>
                      </a:ext>
                    </a:extLst>
                  </p:cNvPr>
                  <p:cNvSpPr txBox="1"/>
                  <p:nvPr/>
                </p:nvSpPr>
                <p:spPr>
                  <a:xfrm>
                    <a:off x="2940695" y="3085101"/>
                    <a:ext cx="709358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4249F9D-1AA3-A8E1-CFE1-D4B91DC36E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0695" y="3085101"/>
                    <a:ext cx="709358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9954BF-C8D1-18F9-210A-1CBA036BA1E3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149" y="2043471"/>
                    <a:ext cx="67928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9954BF-C8D1-18F9-210A-1CBA036BA1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7149" y="2043471"/>
                    <a:ext cx="679289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729B47-B9D0-7FFA-BF2A-E7012FA62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221" y="3541713"/>
                <a:ext cx="3752068" cy="3017301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8483BD3-784F-BA0A-F2C1-8D5CEDF09724}"/>
                      </a:ext>
                    </a:extLst>
                  </p:cNvPr>
                  <p:cNvSpPr txBox="1"/>
                  <p:nvPr/>
                </p:nvSpPr>
                <p:spPr>
                  <a:xfrm>
                    <a:off x="4440335" y="5550624"/>
                    <a:ext cx="632802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8483BD3-784F-BA0A-F2C1-8D5CEDF097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0335" y="5550624"/>
                    <a:ext cx="632802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2" name="3D Model 21">
                  <a:extLst>
                    <a:ext uri="{FF2B5EF4-FFF2-40B4-BE49-F238E27FC236}">
                      <a16:creationId xmlns:a16="http://schemas.microsoft.com/office/drawing/2014/main" id="{16198CC0-8B4E-7E6C-404B-F444BB42449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53027780"/>
                    </p:ext>
                  </p:extLst>
                </p:nvPr>
              </p:nvGraphicFramePr>
              <p:xfrm>
                <a:off x="655973" y="2873740"/>
                <a:ext cx="3542206" cy="3580294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3542206" cy="3580294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300000" ay="-2400001" az="-2400001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493242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2" name="3D Model 21">
                  <a:extLst>
                    <a:ext uri="{FF2B5EF4-FFF2-40B4-BE49-F238E27FC236}">
                      <a16:creationId xmlns:a16="http://schemas.microsoft.com/office/drawing/2014/main" id="{16198CC0-8B4E-7E6C-404B-F444BB42449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5973" y="2873740"/>
                  <a:ext cx="3542206" cy="358029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0C5C330-262A-6DBD-512B-AD808292FCC1}"/>
                </a:ext>
              </a:extLst>
            </p:cNvPr>
            <p:cNvGrpSpPr/>
            <p:nvPr/>
          </p:nvGrpSpPr>
          <p:grpSpPr>
            <a:xfrm>
              <a:off x="3790273" y="2458969"/>
              <a:ext cx="1649582" cy="1656990"/>
              <a:chOff x="7905008" y="1595082"/>
              <a:chExt cx="1471798" cy="147840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B63A929-1890-9376-0FB2-E83DC9864CED}"/>
                  </a:ext>
                </a:extLst>
              </p:cNvPr>
              <p:cNvGrpSpPr/>
              <p:nvPr/>
            </p:nvGrpSpPr>
            <p:grpSpPr>
              <a:xfrm>
                <a:off x="7907260" y="1595082"/>
                <a:ext cx="1469546" cy="1478408"/>
                <a:chOff x="786498" y="1954722"/>
                <a:chExt cx="2634312" cy="2650205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D4EE199-D333-CA18-2AD0-6FE7BF38077B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01116A2-F520-03FA-D94A-B1421F4AF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1D615CA4-177B-4479-D2B3-FAEDA664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FBE7A41-1B31-0B8D-E3E6-2AA3A3B36434}"/>
                  </a:ext>
                </a:extLst>
              </p:cNvPr>
              <p:cNvGrpSpPr/>
              <p:nvPr/>
            </p:nvGrpSpPr>
            <p:grpSpPr>
              <a:xfrm rot="18900000">
                <a:off x="7905008" y="2371768"/>
                <a:ext cx="1403446" cy="1"/>
                <a:chOff x="7905008" y="2371768"/>
                <a:chExt cx="1403446" cy="1"/>
              </a:xfrm>
            </p:grpSpPr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4383A021-06D7-E30E-48EC-B8CC8A650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8606731" y="1670046"/>
                  <a:ext cx="0" cy="1403446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28988B0D-C561-F1F9-61A3-F96F6B6457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8606731" y="1670045"/>
                  <a:ext cx="0" cy="1403446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064C3D-B85F-CF08-FF36-8E9C63667D57}"/>
                </a:ext>
              </a:extLst>
            </p:cNvPr>
            <p:cNvSpPr txBox="1"/>
            <p:nvPr/>
          </p:nvSpPr>
          <p:spPr>
            <a:xfrm>
              <a:off x="694067" y="-67647"/>
              <a:ext cx="451103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600" dirty="0"/>
                <a:t>Diagonal Polarization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E41A17-5BC3-79CD-8EE1-51C6CC2466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06440" y="1679400"/>
              <a:ext cx="3366000" cy="151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E41A17-5BC3-79CD-8EE1-51C6CC2466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97080" y="1670040"/>
                <a:ext cx="3384720" cy="169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2497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8"/>
    </mc:Choice>
    <mc:Fallback xmlns="">
      <p:transition spd="slow" advTm="14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>
            <a:cxnSpLocks/>
          </p:cNvCxnSpPr>
          <p:nvPr/>
        </p:nvCxnSpPr>
        <p:spPr>
          <a:xfrm>
            <a:off x="3867015" y="1184913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28980" y="3396421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32E9D38-F9B9-567E-34E6-E6BA43F0C4BB}"/>
              </a:ext>
            </a:extLst>
          </p:cNvPr>
          <p:cNvSpPr/>
          <p:nvPr/>
        </p:nvSpPr>
        <p:spPr>
          <a:xfrm>
            <a:off x="670510" y="1676015"/>
            <a:ext cx="4583132" cy="458313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0DA6C0-5DDC-F0A5-C442-2E84CD5D8977}"/>
              </a:ext>
            </a:extLst>
          </p:cNvPr>
          <p:cNvCxnSpPr>
            <a:cxnSpLocks/>
          </p:cNvCxnSpPr>
          <p:nvPr/>
        </p:nvCxnSpPr>
        <p:spPr>
          <a:xfrm flipH="1">
            <a:off x="326905" y="2387600"/>
            <a:ext cx="5381745" cy="303860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4C20BB1-977A-0FFA-4CE9-C7A7A7E09FD9}"/>
              </a:ext>
            </a:extLst>
          </p:cNvPr>
          <p:cNvCxnSpPr>
            <a:cxnSpLocks/>
          </p:cNvCxnSpPr>
          <p:nvPr/>
        </p:nvCxnSpPr>
        <p:spPr>
          <a:xfrm flipH="1">
            <a:off x="3872879" y="2796613"/>
            <a:ext cx="1074193" cy="61257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30C958BD-7756-CC97-C6FC-DB921FF687EE}"/>
              </a:ext>
            </a:extLst>
          </p:cNvPr>
          <p:cNvSpPr/>
          <p:nvPr/>
        </p:nvSpPr>
        <p:spPr>
          <a:xfrm>
            <a:off x="4781157" y="2639119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66FFDF-8E42-D524-8554-B9992F28D4FA}"/>
              </a:ext>
            </a:extLst>
          </p:cNvPr>
          <p:cNvCxnSpPr>
            <a:cxnSpLocks/>
          </p:cNvCxnSpPr>
          <p:nvPr/>
        </p:nvCxnSpPr>
        <p:spPr>
          <a:xfrm flipV="1">
            <a:off x="931942" y="3429000"/>
            <a:ext cx="2925649" cy="1666875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18A6641-BF5B-D756-0D30-3EB0F6B4BC1B}"/>
              </a:ext>
            </a:extLst>
          </p:cNvPr>
          <p:cNvSpPr/>
          <p:nvPr/>
        </p:nvSpPr>
        <p:spPr>
          <a:xfrm rot="10800000">
            <a:off x="785037" y="4933872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62138C2-80F6-3E2A-5A54-6FD03BFD1324}"/>
              </a:ext>
            </a:extLst>
          </p:cNvPr>
          <p:cNvSpPr/>
          <p:nvPr/>
        </p:nvSpPr>
        <p:spPr>
          <a:xfrm>
            <a:off x="3717943" y="3251691"/>
            <a:ext cx="314988" cy="31498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66992E-B777-B698-1959-B1ABFAEFBED1}"/>
                  </a:ext>
                </a:extLst>
              </p:cNvPr>
              <p:cNvSpPr txBox="1"/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66992E-B777-B698-1959-B1ABFAEF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F5229-27E7-1414-2AA9-46BD78102822}"/>
                  </a:ext>
                </a:extLst>
              </p:cNvPr>
              <p:cNvSpPr txBox="1"/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F5229-27E7-1414-2AA9-46BD78102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1DD94-208E-1983-4D47-D7FF85EAEE2E}"/>
                  </a:ext>
                </a:extLst>
              </p:cNvPr>
              <p:cNvSpPr txBox="1"/>
              <p:nvPr/>
            </p:nvSpPr>
            <p:spPr>
              <a:xfrm>
                <a:off x="0" y="-96252"/>
                <a:ext cx="942974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Real Projective Line </a:t>
                </a:r>
                <a14:m>
                  <m:oMath xmlns:m="http://schemas.openxmlformats.org/officeDocument/2006/math">
                    <m:r>
                      <a:rPr lang="en-CA" sz="66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B1DD94-208E-1983-4D47-D7FF85EAE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96252"/>
                <a:ext cx="9429749" cy="1107996"/>
              </a:xfrm>
              <a:prstGeom prst="rect">
                <a:avLst/>
              </a:prstGeom>
              <a:blipFill>
                <a:blip r:embed="rId9"/>
                <a:stretch>
                  <a:fillRect l="-4396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73F537-FA7A-BBE7-B786-665927F156A0}"/>
                  </a:ext>
                </a:extLst>
              </p:cNvPr>
              <p:cNvSpPr txBox="1"/>
              <p:nvPr/>
            </p:nvSpPr>
            <p:spPr>
              <a:xfrm>
                <a:off x="7049275" y="842252"/>
                <a:ext cx="1757917" cy="2151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A73F537-FA7A-BBE7-B786-665927F15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275" y="842252"/>
                <a:ext cx="1757917" cy="21512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A43C91A-136B-3CCB-9BC7-DA0D9441F2E0}"/>
                  </a:ext>
                </a:extLst>
              </p:cNvPr>
              <p:cNvSpPr txBox="1"/>
              <p:nvPr/>
            </p:nvSpPr>
            <p:spPr>
              <a:xfrm>
                <a:off x="8807192" y="842252"/>
                <a:ext cx="3254609" cy="2102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6600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A43C91A-136B-3CCB-9BC7-DA0D9441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192" y="842252"/>
                <a:ext cx="3254609" cy="21024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9960B7F2-C6A8-9524-2E1C-9ABD42E307CD}"/>
              </a:ext>
            </a:extLst>
          </p:cNvPr>
          <p:cNvGrpSpPr/>
          <p:nvPr/>
        </p:nvGrpSpPr>
        <p:grpSpPr>
          <a:xfrm>
            <a:off x="6754527" y="3113806"/>
            <a:ext cx="3162794" cy="2329376"/>
            <a:chOff x="6754527" y="3113806"/>
            <a:chExt cx="3162794" cy="2329376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6D46E86-CF38-2655-F16B-06874010BF49}"/>
                </a:ext>
              </a:extLst>
            </p:cNvPr>
            <p:cNvCxnSpPr>
              <a:cxnSpLocks/>
              <a:endCxn id="52" idx="3"/>
            </p:cNvCxnSpPr>
            <p:nvPr/>
          </p:nvCxnSpPr>
          <p:spPr>
            <a:xfrm flipH="1">
              <a:off x="9084717" y="3113806"/>
              <a:ext cx="832604" cy="1253761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E6DABE0-6847-9AFD-87F1-B1AAF0DF79EB}"/>
                    </a:ext>
                  </a:extLst>
                </p:cNvPr>
                <p:cNvSpPr txBox="1"/>
                <p:nvPr/>
              </p:nvSpPr>
              <p:spPr>
                <a:xfrm>
                  <a:off x="6754527" y="3291952"/>
                  <a:ext cx="2330190" cy="21512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E6DABE0-6847-9AFD-87F1-B1AAF0DF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527" y="3291952"/>
                  <a:ext cx="2330190" cy="21512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51105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83">
        <p:fade/>
      </p:transition>
    </mc:Choice>
    <mc:Fallback xmlns="">
      <p:transition spd="med" advTm="125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38" grpId="0"/>
      <p:bldP spid="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DE240F5-4A1F-E380-01C9-A892E6854418}"/>
              </a:ext>
            </a:extLst>
          </p:cNvPr>
          <p:cNvCxnSpPr>
            <a:cxnSpLocks/>
          </p:cNvCxnSpPr>
          <p:nvPr/>
        </p:nvCxnSpPr>
        <p:spPr>
          <a:xfrm flipH="1">
            <a:off x="3906311" y="1274202"/>
            <a:ext cx="1964660" cy="179980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6640D77-DAE4-0AC3-0EAB-815480B04D66}"/>
              </a:ext>
            </a:extLst>
          </p:cNvPr>
          <p:cNvCxnSpPr>
            <a:cxnSpLocks/>
          </p:cNvCxnSpPr>
          <p:nvPr/>
        </p:nvCxnSpPr>
        <p:spPr>
          <a:xfrm flipH="1">
            <a:off x="3886776" y="1719585"/>
            <a:ext cx="1506998" cy="138296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AD71EBF-E35D-7953-52BF-AA9A7B189153}"/>
              </a:ext>
            </a:extLst>
          </p:cNvPr>
          <p:cNvCxnSpPr>
            <a:cxnSpLocks/>
          </p:cNvCxnSpPr>
          <p:nvPr/>
        </p:nvCxnSpPr>
        <p:spPr>
          <a:xfrm>
            <a:off x="2433279" y="2873819"/>
            <a:ext cx="3990505" cy="2307589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0CB49-7910-06F8-F505-11DFCECAA8EC}"/>
              </a:ext>
            </a:extLst>
          </p:cNvPr>
          <p:cNvCxnSpPr>
            <a:cxnSpLocks/>
          </p:cNvCxnSpPr>
          <p:nvPr/>
        </p:nvCxnSpPr>
        <p:spPr>
          <a:xfrm>
            <a:off x="270321" y="3926053"/>
            <a:ext cx="6540189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5CD81CEB-B0E1-73A3-C1DC-ED12939B5F86}"/>
              </a:ext>
            </a:extLst>
          </p:cNvPr>
          <p:cNvSpPr/>
          <p:nvPr/>
        </p:nvSpPr>
        <p:spPr>
          <a:xfrm rot="16200000">
            <a:off x="1356825" y="1978041"/>
            <a:ext cx="6143413" cy="3990505"/>
          </a:xfrm>
          <a:prstGeom prst="parallelogram">
            <a:avLst>
              <a:gd name="adj" fmla="val 57827"/>
            </a:avLst>
          </a:prstGeom>
          <a:solidFill>
            <a:srgbClr val="FF6600">
              <a:alpha val="25000"/>
            </a:srgbClr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E971B7-96AB-7F99-B49D-A8551E3F629B}"/>
              </a:ext>
            </a:extLst>
          </p:cNvPr>
          <p:cNvCxnSpPr>
            <a:cxnSpLocks/>
          </p:cNvCxnSpPr>
          <p:nvPr/>
        </p:nvCxnSpPr>
        <p:spPr>
          <a:xfrm flipV="1">
            <a:off x="3002879" y="901588"/>
            <a:ext cx="0" cy="57570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810510" y="3280645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510" y="3280645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1681001" y="930038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01" y="930038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 rot="1800000">
                <a:off x="3472354" y="5796759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3472354" y="5796759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/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Real Projective Plane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blipFill>
                <a:blip r:embed="rId7"/>
                <a:stretch>
                  <a:fillRect l="-4512" t="-18785" b="-42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A27D0A0-48D0-490B-34EC-504960BED3C4}"/>
              </a:ext>
            </a:extLst>
          </p:cNvPr>
          <p:cNvCxnSpPr>
            <a:cxnSpLocks/>
          </p:cNvCxnSpPr>
          <p:nvPr/>
        </p:nvCxnSpPr>
        <p:spPr>
          <a:xfrm flipV="1">
            <a:off x="4332279" y="2016742"/>
            <a:ext cx="0" cy="3790500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58259" y="4094868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F709DC-6459-4D68-4557-F797E8CE83E0}"/>
              </a:ext>
            </a:extLst>
          </p:cNvPr>
          <p:cNvCxnSpPr>
            <a:cxnSpLocks/>
          </p:cNvCxnSpPr>
          <p:nvPr/>
        </p:nvCxnSpPr>
        <p:spPr>
          <a:xfrm>
            <a:off x="994611" y="2765101"/>
            <a:ext cx="5429175" cy="31913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/>
              <p:nvPr/>
            </p:nvSpPr>
            <p:spPr>
              <a:xfrm>
                <a:off x="6580489" y="5455836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89" y="5455836"/>
                <a:ext cx="715284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96E620B-93A2-5CAB-1200-981E8B37C7EA}"/>
              </a:ext>
            </a:extLst>
          </p:cNvPr>
          <p:cNvCxnSpPr>
            <a:cxnSpLocks/>
          </p:cNvCxnSpPr>
          <p:nvPr/>
        </p:nvCxnSpPr>
        <p:spPr>
          <a:xfrm>
            <a:off x="270321" y="3926053"/>
            <a:ext cx="4045005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1345AEC-50B2-5238-A3C5-3672FB8EF7C4}"/>
              </a:ext>
            </a:extLst>
          </p:cNvPr>
          <p:cNvCxnSpPr>
            <a:cxnSpLocks/>
          </p:cNvCxnSpPr>
          <p:nvPr/>
        </p:nvCxnSpPr>
        <p:spPr>
          <a:xfrm>
            <a:off x="6423785" y="3925923"/>
            <a:ext cx="28125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6E5580D-8F04-8C6E-E1D0-961F11EC1EE1}"/>
              </a:ext>
            </a:extLst>
          </p:cNvPr>
          <p:cNvCxnSpPr>
            <a:cxnSpLocks/>
          </p:cNvCxnSpPr>
          <p:nvPr/>
        </p:nvCxnSpPr>
        <p:spPr>
          <a:xfrm flipH="1">
            <a:off x="2974976" y="2973583"/>
            <a:ext cx="1042700" cy="961071"/>
          </a:xfrm>
          <a:prstGeom prst="straightConnector1">
            <a:avLst/>
          </a:prstGeom>
          <a:solidFill>
            <a:srgbClr val="FF0000"/>
          </a:solidFill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A04CC058-DC7A-88F2-E0E0-735F2879F416}"/>
              </a:ext>
            </a:extLst>
          </p:cNvPr>
          <p:cNvSpPr/>
          <p:nvPr/>
        </p:nvSpPr>
        <p:spPr>
          <a:xfrm>
            <a:off x="5223162" y="1464007"/>
            <a:ext cx="431688" cy="431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C67CBDE-7271-8BE5-F967-B492957F1F83}"/>
              </a:ext>
            </a:extLst>
          </p:cNvPr>
          <p:cNvCxnSpPr>
            <a:cxnSpLocks/>
          </p:cNvCxnSpPr>
          <p:nvPr/>
        </p:nvCxnSpPr>
        <p:spPr>
          <a:xfrm>
            <a:off x="5870971" y="1274202"/>
            <a:ext cx="0" cy="210554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71D31F1-94E0-496B-4E55-B8500E35983B}"/>
              </a:ext>
            </a:extLst>
          </p:cNvPr>
          <p:cNvCxnSpPr>
            <a:cxnSpLocks/>
          </p:cNvCxnSpPr>
          <p:nvPr/>
        </p:nvCxnSpPr>
        <p:spPr>
          <a:xfrm>
            <a:off x="3932162" y="3060406"/>
            <a:ext cx="12120" cy="6875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6684493-20D7-7F2C-A84F-AD83821C15AE}"/>
              </a:ext>
            </a:extLst>
          </p:cNvPr>
          <p:cNvCxnSpPr>
            <a:cxnSpLocks/>
          </p:cNvCxnSpPr>
          <p:nvPr/>
        </p:nvCxnSpPr>
        <p:spPr>
          <a:xfrm flipH="1">
            <a:off x="2996819" y="3389941"/>
            <a:ext cx="2874152" cy="5361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819C1CB-EF8E-E3D2-0B83-DB931F4707AF}"/>
              </a:ext>
            </a:extLst>
          </p:cNvPr>
          <p:cNvSpPr/>
          <p:nvPr/>
        </p:nvSpPr>
        <p:spPr>
          <a:xfrm>
            <a:off x="3748817" y="2927454"/>
            <a:ext cx="314988" cy="3149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A41C6E-0CB8-41B5-C7C2-070B7A947763}"/>
                  </a:ext>
                </a:extLst>
              </p:cNvPr>
              <p:cNvSpPr txBox="1"/>
              <p:nvPr/>
            </p:nvSpPr>
            <p:spPr>
              <a:xfrm>
                <a:off x="8989512" y="2174104"/>
                <a:ext cx="2953693" cy="3026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A41C6E-0CB8-41B5-C7C2-070B7A947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512" y="2174104"/>
                <a:ext cx="2953693" cy="30269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0DDC11-BA07-7680-F89F-54C5BE4EA50D}"/>
              </a:ext>
            </a:extLst>
          </p:cNvPr>
          <p:cNvCxnSpPr>
            <a:cxnSpLocks/>
          </p:cNvCxnSpPr>
          <p:nvPr/>
        </p:nvCxnSpPr>
        <p:spPr>
          <a:xfrm>
            <a:off x="3906310" y="3081680"/>
            <a:ext cx="6180665" cy="6633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235954-DEF0-3DE8-34AC-E2E307E53F13}"/>
              </a:ext>
            </a:extLst>
          </p:cNvPr>
          <p:cNvGrpSpPr/>
          <p:nvPr/>
        </p:nvGrpSpPr>
        <p:grpSpPr>
          <a:xfrm>
            <a:off x="5430767" y="1686267"/>
            <a:ext cx="3774567" cy="3387310"/>
            <a:chOff x="5430767" y="1686267"/>
            <a:chExt cx="3774567" cy="3387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CBBE44-C8FA-483C-CA3C-4C62AB9E8417}"/>
                    </a:ext>
                  </a:extLst>
                </p:cNvPr>
                <p:cNvSpPr txBox="1"/>
                <p:nvPr/>
              </p:nvSpPr>
              <p:spPr>
                <a:xfrm>
                  <a:off x="7571553" y="2242417"/>
                  <a:ext cx="1633781" cy="283116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7CBBE44-C8FA-483C-CA3C-4C62AB9E8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1553" y="2242417"/>
                  <a:ext cx="1633781" cy="283116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9947D8-DB18-86B2-06F3-F9CAF07EEC97}"/>
                </a:ext>
              </a:extLst>
            </p:cNvPr>
            <p:cNvCxnSpPr>
              <a:cxnSpLocks/>
            </p:cNvCxnSpPr>
            <p:nvPr/>
          </p:nvCxnSpPr>
          <p:spPr>
            <a:xfrm>
              <a:off x="5430767" y="1686267"/>
              <a:ext cx="2489271" cy="118755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E6C750-0150-DE15-C646-1972979CB8ED}"/>
              </a:ext>
            </a:extLst>
          </p:cNvPr>
          <p:cNvCxnSpPr>
            <a:cxnSpLocks/>
          </p:cNvCxnSpPr>
          <p:nvPr/>
        </p:nvCxnSpPr>
        <p:spPr>
          <a:xfrm>
            <a:off x="4073497" y="3927421"/>
            <a:ext cx="235028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D952AB-4098-C0AD-3846-23509A1115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01680" y="3026160"/>
              <a:ext cx="1298160" cy="2315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D952AB-4098-C0AD-3846-23509A1115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92320" y="3016800"/>
                <a:ext cx="1316880" cy="2334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512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64"/>
    </mc:Choice>
    <mc:Fallback xmlns="">
      <p:transition spd="slow" advTm="25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4" grpId="0"/>
      <p:bldP spid="120" grpId="0" animBg="1"/>
      <p:bldP spid="2" grpId="0" animBg="1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/>
              <p:nvPr/>
            </p:nvSpPr>
            <p:spPr>
              <a:xfrm>
                <a:off x="5081321" y="0"/>
                <a:ext cx="643338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CA" sz="6000" dirty="0"/>
                  <a:t>Complex Projective Line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321" y="0"/>
                <a:ext cx="6433380" cy="1938992"/>
              </a:xfrm>
              <a:prstGeom prst="rect">
                <a:avLst/>
              </a:prstGeom>
              <a:blipFill>
                <a:blip r:embed="rId4"/>
                <a:stretch>
                  <a:fillRect l="-3412" t="-9434" r="-5972" b="-207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2C243AD-A3DC-C20F-080F-B3DC4B035510}"/>
                  </a:ext>
                </a:extLst>
              </p:cNvPr>
              <p:cNvSpPr txBox="1"/>
              <p:nvPr/>
            </p:nvSpPr>
            <p:spPr>
              <a:xfrm>
                <a:off x="94245" y="1809066"/>
                <a:ext cx="4149406" cy="1790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sz="6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2C243AD-A3DC-C20F-080F-B3DC4B03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5" y="1809066"/>
                <a:ext cx="4149406" cy="17908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9C35B2-9DE7-B4E6-E9FC-FD22D1917AD5}"/>
                  </a:ext>
                </a:extLst>
              </p:cNvPr>
              <p:cNvSpPr txBox="1"/>
              <p:nvPr/>
            </p:nvSpPr>
            <p:spPr>
              <a:xfrm>
                <a:off x="4625229" y="1609486"/>
                <a:ext cx="6797887" cy="2147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sz="8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9C35B2-9DE7-B4E6-E9FC-FD22D1917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229" y="1609486"/>
                <a:ext cx="6797887" cy="21477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6DB5AF-0D7D-3A4A-71F0-64D387D4B333}"/>
                  </a:ext>
                </a:extLst>
              </p:cNvPr>
              <p:cNvSpPr txBox="1"/>
              <p:nvPr/>
            </p:nvSpPr>
            <p:spPr>
              <a:xfrm>
                <a:off x="282784" y="0"/>
                <a:ext cx="395018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CA" sz="4800" dirty="0"/>
                  <a:t>Real Projective Line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6DB5AF-0D7D-3A4A-71F0-64D387D4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84" y="0"/>
                <a:ext cx="3950184" cy="1569660"/>
              </a:xfrm>
              <a:prstGeom prst="rect">
                <a:avLst/>
              </a:prstGeom>
              <a:blipFill>
                <a:blip r:embed="rId7"/>
                <a:stretch>
                  <a:fillRect l="-5710" t="-8560" r="-8951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9188E2-E710-E84F-9560-3EFBD5067635}"/>
              </a:ext>
            </a:extLst>
          </p:cNvPr>
          <p:cNvCxnSpPr/>
          <p:nvPr/>
        </p:nvCxnSpPr>
        <p:spPr>
          <a:xfrm>
            <a:off x="4515752" y="0"/>
            <a:ext cx="0" cy="6891081"/>
          </a:xfrm>
          <a:prstGeom prst="line">
            <a:avLst/>
          </a:prstGeom>
          <a:ln w="952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F5255D-33A4-5F3B-F028-6BAF76728273}"/>
                  </a:ext>
                </a:extLst>
              </p:cNvPr>
              <p:cNvSpPr txBox="1"/>
              <p:nvPr/>
            </p:nvSpPr>
            <p:spPr>
              <a:xfrm>
                <a:off x="1716549" y="3996596"/>
                <a:ext cx="2795958" cy="1919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F5255D-33A4-5F3B-F028-6BAF76728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549" y="3996596"/>
                <a:ext cx="2795958" cy="19197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3CBB21-47FB-E7DE-18E3-710F2AC56B93}"/>
                  </a:ext>
                </a:extLst>
              </p:cNvPr>
              <p:cNvSpPr txBox="1"/>
              <p:nvPr/>
            </p:nvSpPr>
            <p:spPr>
              <a:xfrm>
                <a:off x="8496547" y="4190392"/>
                <a:ext cx="3294813" cy="2352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6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3CBB21-47FB-E7DE-18E3-710F2AC5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547" y="4190392"/>
                <a:ext cx="3294813" cy="23525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2152D7-D77D-FCC6-94DC-EF7C04F012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06080" y="3324240"/>
              <a:ext cx="184500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2152D7-D77D-FCC6-94DC-EF7C04F012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96720" y="3314880"/>
                <a:ext cx="1863720" cy="276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13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7"/>
    </mc:Choice>
    <mc:Fallback xmlns="">
      <p:transition spd="slow" advTm="21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11" grpId="0"/>
      <p:bldP spid="2" grpId="0"/>
      <p:bldP spid="3" grpId="0"/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F3E09-BA7B-D761-1F6C-067E79755BDB}"/>
              </a:ext>
            </a:extLst>
          </p:cNvPr>
          <p:cNvCxnSpPr>
            <a:cxnSpLocks/>
          </p:cNvCxnSpPr>
          <p:nvPr/>
        </p:nvCxnSpPr>
        <p:spPr>
          <a:xfrm flipH="1">
            <a:off x="2967535" y="2211647"/>
            <a:ext cx="3444069" cy="17263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04E844-17D8-4528-2EF9-2B88E3583F57}"/>
              </a:ext>
            </a:extLst>
          </p:cNvPr>
          <p:cNvCxnSpPr>
            <a:cxnSpLocks/>
          </p:cNvCxnSpPr>
          <p:nvPr/>
        </p:nvCxnSpPr>
        <p:spPr>
          <a:xfrm flipH="1">
            <a:off x="3867015" y="2458273"/>
            <a:ext cx="2043180" cy="1011161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51840AD-A172-01AA-B75E-47279556FAE6}"/>
              </a:ext>
            </a:extLst>
          </p:cNvPr>
          <p:cNvSpPr/>
          <p:nvPr/>
        </p:nvSpPr>
        <p:spPr>
          <a:xfrm>
            <a:off x="5730351" y="2315333"/>
            <a:ext cx="314988" cy="314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C60EC7-5FC1-E6F7-89C7-104480974A74}"/>
              </a:ext>
            </a:extLst>
          </p:cNvPr>
          <p:cNvCxnSpPr>
            <a:cxnSpLocks/>
          </p:cNvCxnSpPr>
          <p:nvPr/>
        </p:nvCxnSpPr>
        <p:spPr>
          <a:xfrm flipH="1">
            <a:off x="2986714" y="1206200"/>
            <a:ext cx="2443957" cy="275053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CE53D9-02D0-5707-010D-62D5ABAF6491}"/>
              </a:ext>
            </a:extLst>
          </p:cNvPr>
          <p:cNvCxnSpPr>
            <a:cxnSpLocks/>
          </p:cNvCxnSpPr>
          <p:nvPr/>
        </p:nvCxnSpPr>
        <p:spPr>
          <a:xfrm flipH="1" flipV="1">
            <a:off x="2967535" y="3952977"/>
            <a:ext cx="2670886" cy="136036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357DFA-5C1A-4EDF-9808-AADA5008CD32}"/>
              </a:ext>
            </a:extLst>
          </p:cNvPr>
          <p:cNvCxnSpPr>
            <a:cxnSpLocks/>
          </p:cNvCxnSpPr>
          <p:nvPr/>
        </p:nvCxnSpPr>
        <p:spPr>
          <a:xfrm flipH="1">
            <a:off x="3808003" y="1542540"/>
            <a:ext cx="1360285" cy="1455397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2BE065-5AC1-2F4E-8375-23E0ADDB03AF}"/>
              </a:ext>
            </a:extLst>
          </p:cNvPr>
          <p:cNvCxnSpPr>
            <a:cxnSpLocks/>
          </p:cNvCxnSpPr>
          <p:nvPr/>
        </p:nvCxnSpPr>
        <p:spPr>
          <a:xfrm flipH="1" flipV="1">
            <a:off x="3845371" y="4393916"/>
            <a:ext cx="1339914" cy="687685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B3362AE-264F-BE35-71D3-A916E503D043}"/>
              </a:ext>
            </a:extLst>
          </p:cNvPr>
          <p:cNvSpPr/>
          <p:nvPr/>
        </p:nvSpPr>
        <p:spPr>
          <a:xfrm>
            <a:off x="5013832" y="1362899"/>
            <a:ext cx="314988" cy="314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00EF43D-33EE-826F-6521-757F750B538B}"/>
              </a:ext>
            </a:extLst>
          </p:cNvPr>
          <p:cNvSpPr/>
          <p:nvPr/>
        </p:nvSpPr>
        <p:spPr>
          <a:xfrm>
            <a:off x="4996579" y="4909151"/>
            <a:ext cx="314988" cy="314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5A6D67-AD43-A3D3-83E4-1308BA100C07}"/>
                  </a:ext>
                </a:extLst>
              </p:cNvPr>
              <p:cNvSpPr txBox="1"/>
              <p:nvPr/>
            </p:nvSpPr>
            <p:spPr>
              <a:xfrm>
                <a:off x="0" y="-96252"/>
                <a:ext cx="1082531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Complex Projective Line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5A6D67-AD43-A3D3-83E4-1308BA100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96252"/>
                <a:ext cx="10825315" cy="1107996"/>
              </a:xfrm>
              <a:prstGeom prst="rect">
                <a:avLst/>
              </a:prstGeom>
              <a:blipFill>
                <a:blip r:embed="rId9"/>
                <a:stretch>
                  <a:fillRect l="-3829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E6F761-409F-6DAE-A293-F43EE61554AB}"/>
                  </a:ext>
                </a:extLst>
              </p:cNvPr>
              <p:cNvSpPr txBox="1"/>
              <p:nvPr/>
            </p:nvSpPr>
            <p:spPr>
              <a:xfrm>
                <a:off x="7181298" y="1677887"/>
                <a:ext cx="4655442" cy="4018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r"/>
                <a:r>
                  <a:rPr lang="en-CA" sz="7200" dirty="0"/>
                  <a:t> </a:t>
                </a:r>
                <a14:m>
                  <m:oMath xmlns:m="http://schemas.openxmlformats.org/officeDocument/2006/math">
                    <m:r>
                      <a:rPr lang="en-CA" sz="7200" i="1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f>
                              <m:fPr>
                                <m:type m:val="skw"/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num>
                              <m:den>
                                <m:r>
                                  <a:rPr lang="en-CA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E6F761-409F-6DAE-A293-F43EE6155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298" y="1677887"/>
                <a:ext cx="4655442" cy="40185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70DAD7-F48A-7439-D20A-30A5945D04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57680" y="4500360"/>
              <a:ext cx="1384920" cy="130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70DAD7-F48A-7439-D20A-30A5945D0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48320" y="4491000"/>
                <a:ext cx="1403640" cy="1325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134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217">
        <p:fade/>
      </p:transition>
    </mc:Choice>
    <mc:Fallback xmlns="">
      <p:transition spd="med" advTm="132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F3E09-BA7B-D761-1F6C-067E79755BDB}"/>
              </a:ext>
            </a:extLst>
          </p:cNvPr>
          <p:cNvCxnSpPr>
            <a:cxnSpLocks/>
          </p:cNvCxnSpPr>
          <p:nvPr/>
        </p:nvCxnSpPr>
        <p:spPr>
          <a:xfrm flipH="1">
            <a:off x="2967535" y="2211647"/>
            <a:ext cx="3444069" cy="17263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04E844-17D8-4528-2EF9-2B88E3583F57}"/>
              </a:ext>
            </a:extLst>
          </p:cNvPr>
          <p:cNvCxnSpPr>
            <a:cxnSpLocks/>
          </p:cNvCxnSpPr>
          <p:nvPr/>
        </p:nvCxnSpPr>
        <p:spPr>
          <a:xfrm flipH="1">
            <a:off x="3867015" y="2458273"/>
            <a:ext cx="2043180" cy="1011161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51840AD-A172-01AA-B75E-47279556FAE6}"/>
              </a:ext>
            </a:extLst>
          </p:cNvPr>
          <p:cNvSpPr/>
          <p:nvPr/>
        </p:nvSpPr>
        <p:spPr>
          <a:xfrm>
            <a:off x="5730351" y="2315333"/>
            <a:ext cx="314988" cy="314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45342A-1A8F-AED6-543B-BEACAE11A100}"/>
                  </a:ext>
                </a:extLst>
              </p:cNvPr>
              <p:cNvSpPr txBox="1"/>
              <p:nvPr/>
            </p:nvSpPr>
            <p:spPr>
              <a:xfrm>
                <a:off x="6598750" y="2365562"/>
                <a:ext cx="5717928" cy="3877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CA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45342A-1A8F-AED6-543B-BEACAE11A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50" y="2365562"/>
                <a:ext cx="5717928" cy="38774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B5BFC5B7-D568-90A5-3838-30C682C431DB}"/>
              </a:ext>
            </a:extLst>
          </p:cNvPr>
          <p:cNvSpPr/>
          <p:nvPr/>
        </p:nvSpPr>
        <p:spPr>
          <a:xfrm>
            <a:off x="2720000" y="2200302"/>
            <a:ext cx="499156" cy="4991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90859A-F55A-873A-2048-69C895EC7A01}"/>
              </a:ext>
            </a:extLst>
          </p:cNvPr>
          <p:cNvCxnSpPr>
            <a:cxnSpLocks/>
          </p:cNvCxnSpPr>
          <p:nvPr/>
        </p:nvCxnSpPr>
        <p:spPr>
          <a:xfrm>
            <a:off x="2969676" y="2449880"/>
            <a:ext cx="0" cy="4267840"/>
          </a:xfrm>
          <a:prstGeom prst="straightConnector1">
            <a:avLst/>
          </a:prstGeom>
          <a:ln w="1143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C60EC7-5FC1-E6F7-89C7-104480974A74}"/>
              </a:ext>
            </a:extLst>
          </p:cNvPr>
          <p:cNvCxnSpPr>
            <a:cxnSpLocks/>
          </p:cNvCxnSpPr>
          <p:nvPr/>
        </p:nvCxnSpPr>
        <p:spPr>
          <a:xfrm flipH="1">
            <a:off x="2986714" y="1206200"/>
            <a:ext cx="2443957" cy="275053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CE53D9-02D0-5707-010D-62D5ABAF6491}"/>
              </a:ext>
            </a:extLst>
          </p:cNvPr>
          <p:cNvCxnSpPr>
            <a:cxnSpLocks/>
          </p:cNvCxnSpPr>
          <p:nvPr/>
        </p:nvCxnSpPr>
        <p:spPr>
          <a:xfrm flipH="1" flipV="1">
            <a:off x="2967535" y="3952977"/>
            <a:ext cx="2670886" cy="136036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357DFA-5C1A-4EDF-9808-AADA5008CD32}"/>
              </a:ext>
            </a:extLst>
          </p:cNvPr>
          <p:cNvCxnSpPr>
            <a:cxnSpLocks/>
          </p:cNvCxnSpPr>
          <p:nvPr/>
        </p:nvCxnSpPr>
        <p:spPr>
          <a:xfrm flipH="1">
            <a:off x="3808003" y="1542540"/>
            <a:ext cx="1360285" cy="1455397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2BE065-5AC1-2F4E-8375-23E0ADDB03AF}"/>
              </a:ext>
            </a:extLst>
          </p:cNvPr>
          <p:cNvCxnSpPr>
            <a:cxnSpLocks/>
          </p:cNvCxnSpPr>
          <p:nvPr/>
        </p:nvCxnSpPr>
        <p:spPr>
          <a:xfrm flipH="1" flipV="1">
            <a:off x="3845371" y="4393916"/>
            <a:ext cx="1339914" cy="687685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B3362AE-264F-BE35-71D3-A916E503D043}"/>
              </a:ext>
            </a:extLst>
          </p:cNvPr>
          <p:cNvSpPr/>
          <p:nvPr/>
        </p:nvSpPr>
        <p:spPr>
          <a:xfrm>
            <a:off x="5013832" y="1362899"/>
            <a:ext cx="314988" cy="314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00EF43D-33EE-826F-6521-757F750B538B}"/>
              </a:ext>
            </a:extLst>
          </p:cNvPr>
          <p:cNvSpPr/>
          <p:nvPr/>
        </p:nvSpPr>
        <p:spPr>
          <a:xfrm>
            <a:off x="4996579" y="4909151"/>
            <a:ext cx="314988" cy="314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ED955F-567A-B273-1323-9FCDE54E1B72}"/>
              </a:ext>
            </a:extLst>
          </p:cNvPr>
          <p:cNvGrpSpPr/>
          <p:nvPr/>
        </p:nvGrpSpPr>
        <p:grpSpPr>
          <a:xfrm>
            <a:off x="3096124" y="714529"/>
            <a:ext cx="8747571" cy="1787477"/>
            <a:chOff x="3096124" y="714529"/>
            <a:chExt cx="8747571" cy="17874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804C1-1907-BD57-6C7F-EC07A73EF8D2}"/>
                    </a:ext>
                  </a:extLst>
                </p:cNvPr>
                <p:cNvSpPr txBox="1"/>
                <p:nvPr/>
              </p:nvSpPr>
              <p:spPr>
                <a:xfrm>
                  <a:off x="7767066" y="714529"/>
                  <a:ext cx="4076629" cy="17874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CA" sz="60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2+1</m:t>
                                </m:r>
                                <m:r>
                                  <m:rPr>
                                    <m:nor/>
                                  </m:rPr>
                                  <a:rPr lang="en-CA" sz="60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804C1-1907-BD57-6C7F-EC07A73EF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7066" y="714529"/>
                  <a:ext cx="4076629" cy="17874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B0DCEE-4B3F-9275-A157-465A37330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6124" y="1297424"/>
              <a:ext cx="4934667" cy="1169516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5A6D67-AD43-A3D3-83E4-1308BA100C07}"/>
                  </a:ext>
                </a:extLst>
              </p:cNvPr>
              <p:cNvSpPr txBox="1"/>
              <p:nvPr/>
            </p:nvSpPr>
            <p:spPr>
              <a:xfrm>
                <a:off x="0" y="-96252"/>
                <a:ext cx="1082531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Complex Projective Line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5A6D67-AD43-A3D3-83E4-1308BA100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96252"/>
                <a:ext cx="10825315" cy="1107996"/>
              </a:xfrm>
              <a:prstGeom prst="rect">
                <a:avLst/>
              </a:prstGeom>
              <a:blipFill>
                <a:blip r:embed="rId9"/>
                <a:stretch>
                  <a:fillRect l="-3829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9C21DE4-CC3B-059C-6F77-C94FFB4C77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82200" y="4869180"/>
              <a:ext cx="3218760" cy="1267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9C21DE4-CC3B-059C-6F77-C94FFB4C77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72840" y="4859820"/>
                <a:ext cx="3237480" cy="12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47D145-E6AE-3210-114B-8053E2B059EB}"/>
                  </a:ext>
                </a:extLst>
              </p:cNvPr>
              <p:cNvSpPr txBox="1"/>
              <p:nvPr/>
            </p:nvSpPr>
            <p:spPr>
              <a:xfrm>
                <a:off x="7510982" y="5804393"/>
                <a:ext cx="3893464" cy="1118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(ignore origin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47D145-E6AE-3210-114B-8053E2B05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982" y="5804393"/>
                <a:ext cx="3893464" cy="1118768"/>
              </a:xfrm>
              <a:prstGeom prst="rect">
                <a:avLst/>
              </a:prstGeom>
              <a:blipFill>
                <a:blip r:embed="rId12"/>
                <a:stretch>
                  <a:fillRect l="-5477" r="-5008" b="-48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386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11">
        <p:fade/>
      </p:transition>
    </mc:Choice>
    <mc:Fallback xmlns="">
      <p:transition spd="med" advTm="15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F3E09-BA7B-D761-1F6C-067E79755BDB}"/>
              </a:ext>
            </a:extLst>
          </p:cNvPr>
          <p:cNvCxnSpPr>
            <a:cxnSpLocks/>
          </p:cNvCxnSpPr>
          <p:nvPr/>
        </p:nvCxnSpPr>
        <p:spPr>
          <a:xfrm flipH="1">
            <a:off x="2967535" y="2211647"/>
            <a:ext cx="3444069" cy="17263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04E844-17D8-4528-2EF9-2B88E3583F57}"/>
              </a:ext>
            </a:extLst>
          </p:cNvPr>
          <p:cNvCxnSpPr>
            <a:cxnSpLocks/>
          </p:cNvCxnSpPr>
          <p:nvPr/>
        </p:nvCxnSpPr>
        <p:spPr>
          <a:xfrm flipH="1">
            <a:off x="3867015" y="2458273"/>
            <a:ext cx="2043180" cy="1011161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51840AD-A172-01AA-B75E-47279556FAE6}"/>
              </a:ext>
            </a:extLst>
          </p:cNvPr>
          <p:cNvSpPr/>
          <p:nvPr/>
        </p:nvSpPr>
        <p:spPr>
          <a:xfrm>
            <a:off x="5730351" y="2315333"/>
            <a:ext cx="314988" cy="314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45342A-1A8F-AED6-543B-BEACAE11A100}"/>
                  </a:ext>
                </a:extLst>
              </p:cNvPr>
              <p:cNvSpPr txBox="1"/>
              <p:nvPr/>
            </p:nvSpPr>
            <p:spPr>
              <a:xfrm>
                <a:off x="6598750" y="2365562"/>
                <a:ext cx="5717928" cy="3877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CA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eqArr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45342A-1A8F-AED6-543B-BEACAE11A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50" y="2365562"/>
                <a:ext cx="5717928" cy="38774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B5BFC5B7-D568-90A5-3838-30C682C431DB}"/>
              </a:ext>
            </a:extLst>
          </p:cNvPr>
          <p:cNvSpPr/>
          <p:nvPr/>
        </p:nvSpPr>
        <p:spPr>
          <a:xfrm>
            <a:off x="2720000" y="2200302"/>
            <a:ext cx="499156" cy="4991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B0F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90859A-F55A-873A-2048-69C895EC7A01}"/>
              </a:ext>
            </a:extLst>
          </p:cNvPr>
          <p:cNvCxnSpPr>
            <a:cxnSpLocks/>
          </p:cNvCxnSpPr>
          <p:nvPr/>
        </p:nvCxnSpPr>
        <p:spPr>
          <a:xfrm>
            <a:off x="2969676" y="2449880"/>
            <a:ext cx="0" cy="4267840"/>
          </a:xfrm>
          <a:prstGeom prst="straightConnector1">
            <a:avLst/>
          </a:prstGeom>
          <a:ln w="1143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C60EC7-5FC1-E6F7-89C7-104480974A74}"/>
              </a:ext>
            </a:extLst>
          </p:cNvPr>
          <p:cNvCxnSpPr>
            <a:cxnSpLocks/>
          </p:cNvCxnSpPr>
          <p:nvPr/>
        </p:nvCxnSpPr>
        <p:spPr>
          <a:xfrm flipH="1">
            <a:off x="2986714" y="1206200"/>
            <a:ext cx="2443957" cy="275053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CE53D9-02D0-5707-010D-62D5ABAF6491}"/>
              </a:ext>
            </a:extLst>
          </p:cNvPr>
          <p:cNvCxnSpPr>
            <a:cxnSpLocks/>
          </p:cNvCxnSpPr>
          <p:nvPr/>
        </p:nvCxnSpPr>
        <p:spPr>
          <a:xfrm flipH="1" flipV="1">
            <a:off x="2967535" y="3952977"/>
            <a:ext cx="2670886" cy="136036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357DFA-5C1A-4EDF-9808-AADA5008CD32}"/>
              </a:ext>
            </a:extLst>
          </p:cNvPr>
          <p:cNvCxnSpPr>
            <a:cxnSpLocks/>
          </p:cNvCxnSpPr>
          <p:nvPr/>
        </p:nvCxnSpPr>
        <p:spPr>
          <a:xfrm flipH="1">
            <a:off x="3808003" y="1542540"/>
            <a:ext cx="1360285" cy="1455397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2BE065-5AC1-2F4E-8375-23E0ADDB03AF}"/>
              </a:ext>
            </a:extLst>
          </p:cNvPr>
          <p:cNvCxnSpPr>
            <a:cxnSpLocks/>
          </p:cNvCxnSpPr>
          <p:nvPr/>
        </p:nvCxnSpPr>
        <p:spPr>
          <a:xfrm flipH="1" flipV="1">
            <a:off x="3845371" y="4393916"/>
            <a:ext cx="1339914" cy="687685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B3362AE-264F-BE35-71D3-A916E503D043}"/>
              </a:ext>
            </a:extLst>
          </p:cNvPr>
          <p:cNvSpPr/>
          <p:nvPr/>
        </p:nvSpPr>
        <p:spPr>
          <a:xfrm>
            <a:off x="5013832" y="1362899"/>
            <a:ext cx="314988" cy="314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00EF43D-33EE-826F-6521-757F750B538B}"/>
              </a:ext>
            </a:extLst>
          </p:cNvPr>
          <p:cNvSpPr/>
          <p:nvPr/>
        </p:nvSpPr>
        <p:spPr>
          <a:xfrm>
            <a:off x="4996579" y="4909151"/>
            <a:ext cx="314988" cy="3149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ED955F-567A-B273-1323-9FCDE54E1B72}"/>
              </a:ext>
            </a:extLst>
          </p:cNvPr>
          <p:cNvGrpSpPr/>
          <p:nvPr/>
        </p:nvGrpSpPr>
        <p:grpSpPr>
          <a:xfrm>
            <a:off x="3096124" y="714529"/>
            <a:ext cx="8747571" cy="1787477"/>
            <a:chOff x="3096124" y="714529"/>
            <a:chExt cx="8747571" cy="17874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804C1-1907-BD57-6C7F-EC07A73EF8D2}"/>
                    </a:ext>
                  </a:extLst>
                </p:cNvPr>
                <p:cNvSpPr txBox="1"/>
                <p:nvPr/>
              </p:nvSpPr>
              <p:spPr>
                <a:xfrm>
                  <a:off x="7767066" y="714529"/>
                  <a:ext cx="4076629" cy="17874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CA" sz="60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2+1</m:t>
                                </m:r>
                                <m:r>
                                  <m:rPr>
                                    <m:nor/>
                                  </m:rPr>
                                  <a:rPr lang="en-CA" sz="60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2804C1-1907-BD57-6C7F-EC07A73EF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7066" y="714529"/>
                  <a:ext cx="4076629" cy="17874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B0DCEE-4B3F-9275-A157-465A37330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6124" y="1297424"/>
              <a:ext cx="4934667" cy="1169516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5A6D67-AD43-A3D3-83E4-1308BA100C07}"/>
                  </a:ext>
                </a:extLst>
              </p:cNvPr>
              <p:cNvSpPr txBox="1"/>
              <p:nvPr/>
            </p:nvSpPr>
            <p:spPr>
              <a:xfrm>
                <a:off x="0" y="-96252"/>
                <a:ext cx="1082531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Complex Projective Line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5A6D67-AD43-A3D3-83E4-1308BA100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96252"/>
                <a:ext cx="10825315" cy="1107996"/>
              </a:xfrm>
              <a:prstGeom prst="rect">
                <a:avLst/>
              </a:prstGeom>
              <a:blipFill>
                <a:blip r:embed="rId9"/>
                <a:stretch>
                  <a:fillRect l="-3829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5883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561">
        <p:fade/>
      </p:transition>
    </mc:Choice>
    <mc:Fallback xmlns="">
      <p:transition spd="med" advTm="155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5" grpId="0" build="p"/>
      <p:bldP spid="16" grpId="0" animBg="1"/>
      <p:bldP spid="26" grpId="0" animBg="1"/>
      <p:bldP spid="2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>
            <a:cxnSpLocks/>
          </p:cNvCxnSpPr>
          <p:nvPr/>
        </p:nvCxnSpPr>
        <p:spPr>
          <a:xfrm>
            <a:off x="3867015" y="1184913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415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415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28980" y="3396421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32E9D38-F9B9-567E-34E6-E6BA43F0C4BB}"/>
              </a:ext>
            </a:extLst>
          </p:cNvPr>
          <p:cNvSpPr/>
          <p:nvPr/>
        </p:nvSpPr>
        <p:spPr>
          <a:xfrm>
            <a:off x="670510" y="1676015"/>
            <a:ext cx="4583132" cy="458313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1CE3E6-DBE2-5105-E144-8C8829DBAFFA}"/>
                  </a:ext>
                </a:extLst>
              </p:cNvPr>
              <p:cNvSpPr txBox="1"/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1CE3E6-DBE2-5105-E144-8C8829DBA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E61485-6741-96F4-E427-4AA4C0FE5B6C}"/>
                  </a:ext>
                </a:extLst>
              </p:cNvPr>
              <p:cNvSpPr txBox="1"/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E61485-6741-96F4-E427-4AA4C0FE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2661-D3D8-2E20-7079-E1CC148312DD}"/>
                  </a:ext>
                </a:extLst>
              </p:cNvPr>
              <p:cNvSpPr txBox="1"/>
              <p:nvPr/>
            </p:nvSpPr>
            <p:spPr>
              <a:xfrm>
                <a:off x="0" y="-96252"/>
                <a:ext cx="1082531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Complex Projective Line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2661-D3D8-2E20-7079-E1CC14831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96252"/>
                <a:ext cx="10825315" cy="1107996"/>
              </a:xfrm>
              <a:prstGeom prst="rect">
                <a:avLst/>
              </a:prstGeom>
              <a:blipFill>
                <a:blip r:embed="rId9"/>
                <a:stretch>
                  <a:fillRect l="-3829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828805-E750-163A-0D05-64D1B23C92D2}"/>
              </a:ext>
            </a:extLst>
          </p:cNvPr>
          <p:cNvCxnSpPr>
            <a:cxnSpLocks/>
          </p:cNvCxnSpPr>
          <p:nvPr/>
        </p:nvCxnSpPr>
        <p:spPr>
          <a:xfrm flipH="1">
            <a:off x="326905" y="2387600"/>
            <a:ext cx="5381745" cy="303860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B2ADC0-39C9-FA17-C2B6-2F2503AC2DAE}"/>
              </a:ext>
            </a:extLst>
          </p:cNvPr>
          <p:cNvCxnSpPr>
            <a:cxnSpLocks/>
          </p:cNvCxnSpPr>
          <p:nvPr/>
        </p:nvCxnSpPr>
        <p:spPr>
          <a:xfrm flipH="1">
            <a:off x="3872879" y="2796613"/>
            <a:ext cx="1074193" cy="61257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8D793C5-582B-F9E5-38DB-4E0BD19BB520}"/>
              </a:ext>
            </a:extLst>
          </p:cNvPr>
          <p:cNvSpPr/>
          <p:nvPr/>
        </p:nvSpPr>
        <p:spPr>
          <a:xfrm>
            <a:off x="4781157" y="2639119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1275F1-FB2C-6C4A-E2FC-38BE1A68C2D5}"/>
              </a:ext>
            </a:extLst>
          </p:cNvPr>
          <p:cNvCxnSpPr>
            <a:cxnSpLocks/>
          </p:cNvCxnSpPr>
          <p:nvPr/>
        </p:nvCxnSpPr>
        <p:spPr>
          <a:xfrm flipV="1">
            <a:off x="931942" y="3429000"/>
            <a:ext cx="2925649" cy="1666875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47DA180-8D8F-01E2-D79C-E2C278CA77CF}"/>
              </a:ext>
            </a:extLst>
          </p:cNvPr>
          <p:cNvSpPr/>
          <p:nvPr/>
        </p:nvSpPr>
        <p:spPr>
          <a:xfrm rot="10800000">
            <a:off x="785037" y="4933872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5BEA93-F012-C3BE-6D18-1609EE5CC27B}"/>
              </a:ext>
            </a:extLst>
          </p:cNvPr>
          <p:cNvSpPr/>
          <p:nvPr/>
        </p:nvSpPr>
        <p:spPr>
          <a:xfrm>
            <a:off x="3717943" y="3251691"/>
            <a:ext cx="314988" cy="31498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F6A52A-0892-FFCE-0895-9B5CC1A82BDF}"/>
                  </a:ext>
                </a:extLst>
              </p:cNvPr>
              <p:cNvSpPr txBox="1"/>
              <p:nvPr/>
            </p:nvSpPr>
            <p:spPr>
              <a:xfrm>
                <a:off x="7049275" y="842252"/>
                <a:ext cx="1819537" cy="2147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F6A52A-0892-FFCE-0895-9B5CC1A8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275" y="842252"/>
                <a:ext cx="1819537" cy="21477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028ED1-0761-D3A2-F8EA-613F86535FB6}"/>
                  </a:ext>
                </a:extLst>
              </p:cNvPr>
              <p:cNvSpPr txBox="1"/>
              <p:nvPr/>
            </p:nvSpPr>
            <p:spPr>
              <a:xfrm>
                <a:off x="8807192" y="842252"/>
                <a:ext cx="3371757" cy="2352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66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028ED1-0761-D3A2-F8EA-613F8653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192" y="842252"/>
                <a:ext cx="3371757" cy="23525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4832E5F-DEC8-3C86-E42C-81DAD359DBE6}"/>
              </a:ext>
            </a:extLst>
          </p:cNvPr>
          <p:cNvGrpSpPr/>
          <p:nvPr/>
        </p:nvGrpSpPr>
        <p:grpSpPr>
          <a:xfrm>
            <a:off x="6815125" y="3429000"/>
            <a:ext cx="3776675" cy="2325850"/>
            <a:chOff x="6754527" y="3113806"/>
            <a:chExt cx="3776675" cy="23258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0108053-E1F9-00D1-3485-56256A9F0CFC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9333887" y="3113806"/>
              <a:ext cx="1197315" cy="125199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5E7E16E-E3A9-12AE-A0F5-3E50A384A678}"/>
                    </a:ext>
                  </a:extLst>
                </p:cNvPr>
                <p:cNvSpPr txBox="1"/>
                <p:nvPr/>
              </p:nvSpPr>
              <p:spPr>
                <a:xfrm>
                  <a:off x="6754527" y="3291952"/>
                  <a:ext cx="2579360" cy="21477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5E7E16E-E3A9-12AE-A0F5-3E50A384A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527" y="3291952"/>
                  <a:ext cx="2579360" cy="21477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2755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93"/>
    </mc:Choice>
    <mc:Fallback xmlns="">
      <p:transition advTm="9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>
            <a:cxnSpLocks/>
          </p:cNvCxnSpPr>
          <p:nvPr/>
        </p:nvCxnSpPr>
        <p:spPr>
          <a:xfrm>
            <a:off x="3867015" y="1184913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415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415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28980" y="3396421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32E9D38-F9B9-567E-34E6-E6BA43F0C4BB}"/>
              </a:ext>
            </a:extLst>
          </p:cNvPr>
          <p:cNvSpPr/>
          <p:nvPr/>
        </p:nvSpPr>
        <p:spPr>
          <a:xfrm>
            <a:off x="670510" y="1676015"/>
            <a:ext cx="4583132" cy="458313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1CE3E6-DBE2-5105-E144-8C8829DBAFFA}"/>
                  </a:ext>
                </a:extLst>
              </p:cNvPr>
              <p:cNvSpPr txBox="1"/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1CE3E6-DBE2-5105-E144-8C8829DBA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E61485-6741-96F4-E427-4AA4C0FE5B6C}"/>
                  </a:ext>
                </a:extLst>
              </p:cNvPr>
              <p:cNvSpPr txBox="1"/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E61485-6741-96F4-E427-4AA4C0FE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2661-D3D8-2E20-7079-E1CC148312DD}"/>
                  </a:ext>
                </a:extLst>
              </p:cNvPr>
              <p:cNvSpPr txBox="1"/>
              <p:nvPr/>
            </p:nvSpPr>
            <p:spPr>
              <a:xfrm>
                <a:off x="0" y="-96252"/>
                <a:ext cx="1082531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Complex Projective Line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742661-D3D8-2E20-7079-E1CC14831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96252"/>
                <a:ext cx="10825315" cy="1107996"/>
              </a:xfrm>
              <a:prstGeom prst="rect">
                <a:avLst/>
              </a:prstGeom>
              <a:blipFill>
                <a:blip r:embed="rId9"/>
                <a:stretch>
                  <a:fillRect l="-3829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828805-E750-163A-0D05-64D1B23C92D2}"/>
              </a:ext>
            </a:extLst>
          </p:cNvPr>
          <p:cNvCxnSpPr>
            <a:cxnSpLocks/>
          </p:cNvCxnSpPr>
          <p:nvPr/>
        </p:nvCxnSpPr>
        <p:spPr>
          <a:xfrm flipH="1">
            <a:off x="326905" y="2387600"/>
            <a:ext cx="5381745" cy="303860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B2ADC0-39C9-FA17-C2B6-2F2503AC2DAE}"/>
              </a:ext>
            </a:extLst>
          </p:cNvPr>
          <p:cNvCxnSpPr>
            <a:cxnSpLocks/>
          </p:cNvCxnSpPr>
          <p:nvPr/>
        </p:nvCxnSpPr>
        <p:spPr>
          <a:xfrm flipH="1">
            <a:off x="3872879" y="2796613"/>
            <a:ext cx="1074193" cy="61257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8D793C5-582B-F9E5-38DB-4E0BD19BB520}"/>
              </a:ext>
            </a:extLst>
          </p:cNvPr>
          <p:cNvSpPr/>
          <p:nvPr/>
        </p:nvSpPr>
        <p:spPr>
          <a:xfrm>
            <a:off x="4781157" y="2639119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1275F1-FB2C-6C4A-E2FC-38BE1A68C2D5}"/>
              </a:ext>
            </a:extLst>
          </p:cNvPr>
          <p:cNvCxnSpPr>
            <a:cxnSpLocks/>
          </p:cNvCxnSpPr>
          <p:nvPr/>
        </p:nvCxnSpPr>
        <p:spPr>
          <a:xfrm flipV="1">
            <a:off x="931942" y="3429000"/>
            <a:ext cx="2925649" cy="1666875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47DA180-8D8F-01E2-D79C-E2C278CA77CF}"/>
              </a:ext>
            </a:extLst>
          </p:cNvPr>
          <p:cNvSpPr/>
          <p:nvPr/>
        </p:nvSpPr>
        <p:spPr>
          <a:xfrm rot="10800000">
            <a:off x="785037" y="4933872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5BEA93-F012-C3BE-6D18-1609EE5CC27B}"/>
              </a:ext>
            </a:extLst>
          </p:cNvPr>
          <p:cNvSpPr/>
          <p:nvPr/>
        </p:nvSpPr>
        <p:spPr>
          <a:xfrm>
            <a:off x="3717943" y="3251691"/>
            <a:ext cx="314988" cy="31498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F6A52A-0892-FFCE-0895-9B5CC1A82BDF}"/>
                  </a:ext>
                </a:extLst>
              </p:cNvPr>
              <p:cNvSpPr txBox="1"/>
              <p:nvPr/>
            </p:nvSpPr>
            <p:spPr>
              <a:xfrm>
                <a:off x="7049275" y="842252"/>
                <a:ext cx="1819537" cy="2147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F6A52A-0892-FFCE-0895-9B5CC1A8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275" y="842252"/>
                <a:ext cx="1819537" cy="21477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028ED1-0761-D3A2-F8EA-613F86535FB6}"/>
                  </a:ext>
                </a:extLst>
              </p:cNvPr>
              <p:cNvSpPr txBox="1"/>
              <p:nvPr/>
            </p:nvSpPr>
            <p:spPr>
              <a:xfrm>
                <a:off x="8807192" y="842252"/>
                <a:ext cx="3371757" cy="2352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66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028ED1-0761-D3A2-F8EA-613F8653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192" y="842252"/>
                <a:ext cx="3371757" cy="23525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5D6F8CE-1D11-256D-661F-AE8B8212CB08}"/>
              </a:ext>
            </a:extLst>
          </p:cNvPr>
          <p:cNvGrpSpPr/>
          <p:nvPr/>
        </p:nvGrpSpPr>
        <p:grpSpPr>
          <a:xfrm>
            <a:off x="6815125" y="3291952"/>
            <a:ext cx="4157675" cy="2663594"/>
            <a:chOff x="6815125" y="3291952"/>
            <a:chExt cx="4157675" cy="26635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5E7E16E-E3A9-12AE-A0F5-3E50A384A678}"/>
                    </a:ext>
                  </a:extLst>
                </p:cNvPr>
                <p:cNvSpPr txBox="1"/>
                <p:nvPr/>
              </p:nvSpPr>
              <p:spPr>
                <a:xfrm>
                  <a:off x="6815125" y="3607146"/>
                  <a:ext cx="4010190" cy="23484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en-CA" sz="7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7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en-CA" sz="7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7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7200" b="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5E7E16E-E3A9-12AE-A0F5-3E50A384A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5125" y="3607146"/>
                  <a:ext cx="4010190" cy="23484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94BBADE-08A1-1834-6512-13185D8AB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7516" y="3291952"/>
              <a:ext cx="715284" cy="1415772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990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93">
        <p:fade/>
      </p:transition>
    </mc:Choice>
    <mc:Fallback xmlns="">
      <p:transition spd="med" advTm="93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3C58E88A-FFE5-5E30-35E3-3E686503716D}"/>
              </a:ext>
            </a:extLst>
          </p:cNvPr>
          <p:cNvSpPr/>
          <p:nvPr/>
        </p:nvSpPr>
        <p:spPr>
          <a:xfrm flipH="1">
            <a:off x="382836" y="928713"/>
            <a:ext cx="5533974" cy="5533972"/>
          </a:xfrm>
          <a:prstGeom prst="pie">
            <a:avLst>
              <a:gd name="adj1" fmla="val 12727333"/>
              <a:gd name="adj2" fmla="val 16223676"/>
            </a:avLst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C168D-55DB-EED4-57FC-184FF19B47A4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CF476F-46FF-0F21-D422-21CAC681EA1D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EC65D9-80E6-3BE4-E1D4-A754FAEA178D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07DC9D7-3D5F-EF8D-5149-D07C4D3072B6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F2A7CC-1740-41C9-2E04-055B3A5BB5B1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FF7C09C-0B02-07F3-B0E1-A12E81468FA3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190881" y="1293709"/>
              <a:ext cx="4572732" cy="40948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72732" cy="4094882"/>
                    </a:xfrm>
                    <a:prstGeom prst="rect">
                      <a:avLst/>
                    </a:prstGeom>
                  </am3d:spPr>
                  <am3d:camera>
                    <am3d:pos x="0" y="18000000" z="48342126"/>
                    <am3d:up dx="0" dy="36000000" dz="0"/>
                    <am3d:lookAt x="0" y="0" z="0"/>
                    <am3d:perspective fov="2085747"/>
                  </am3d:camera>
                  <am3d:trans>
                    <am3d:meterPerModelUnit n="2101830" d="1000000"/>
                    <am3d:preTrans dx="355794" dy="8196645" dz="-151324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000" ay="18984000" az="1684800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881" y="1293709"/>
                <a:ext cx="4572732" cy="409488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C404E0F2-264D-CF69-45EB-704C0E88E6F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9CED9B-75C8-C55F-884E-108531950090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744F7-F771-2223-CFB1-BA825753F8EA}"/>
              </a:ext>
            </a:extLst>
          </p:cNvPr>
          <p:cNvCxnSpPr>
            <a:cxnSpLocks/>
          </p:cNvCxnSpPr>
          <p:nvPr/>
        </p:nvCxnSpPr>
        <p:spPr>
          <a:xfrm>
            <a:off x="3098105" y="867103"/>
            <a:ext cx="27117" cy="284066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6718AAF-6FFD-0DDE-D443-0FF0CB03AC3B}"/>
              </a:ext>
            </a:extLst>
          </p:cNvPr>
          <p:cNvGrpSpPr/>
          <p:nvPr/>
        </p:nvGrpSpPr>
        <p:grpSpPr>
          <a:xfrm>
            <a:off x="6518262" y="430515"/>
            <a:ext cx="2397171" cy="2517229"/>
            <a:chOff x="6518262" y="430515"/>
            <a:chExt cx="2397171" cy="2517229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C2B8103C-9DFB-A356-AAF0-185567D50A0F}"/>
                </a:ext>
              </a:extLst>
            </p:cNvPr>
            <p:cNvSpPr/>
            <p:nvPr/>
          </p:nvSpPr>
          <p:spPr>
            <a:xfrm rot="3934008" flipH="1">
              <a:off x="5817096" y="1410872"/>
              <a:ext cx="2238038" cy="835705"/>
            </a:xfrm>
            <a:prstGeom prst="arc">
              <a:avLst>
                <a:gd name="adj1" fmla="val 18744925"/>
                <a:gd name="adj2" fmla="val 13320558"/>
              </a:avLst>
            </a:prstGeom>
            <a:ln w="1143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80B5B9-3867-9D13-7A34-33C841DD8C36}"/>
                    </a:ext>
                  </a:extLst>
                </p:cNvPr>
                <p:cNvSpPr txBox="1"/>
                <p:nvPr/>
              </p:nvSpPr>
              <p:spPr>
                <a:xfrm>
                  <a:off x="7228844" y="430515"/>
                  <a:ext cx="1686589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115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80B5B9-3867-9D13-7A34-33C841DD8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844" y="430515"/>
                  <a:ext cx="1686589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8C3D17-6371-DFAD-2E9D-ADA6AC18B64A}"/>
              </a:ext>
            </a:extLst>
          </p:cNvPr>
          <p:cNvGrpSpPr/>
          <p:nvPr/>
        </p:nvGrpSpPr>
        <p:grpSpPr>
          <a:xfrm>
            <a:off x="2478728" y="3109321"/>
            <a:ext cx="1661908" cy="1232214"/>
            <a:chOff x="6762923" y="4939799"/>
            <a:chExt cx="1661908" cy="1232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/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327D3081-57DC-7263-C9D0-00F2C89D4D80}"/>
                </a:ext>
              </a:extLst>
            </p:cNvPr>
            <p:cNvSpPr/>
            <p:nvPr/>
          </p:nvSpPr>
          <p:spPr>
            <a:xfrm>
              <a:off x="6762923" y="4939799"/>
              <a:ext cx="1232218" cy="1232214"/>
            </a:xfrm>
            <a:prstGeom prst="arc">
              <a:avLst>
                <a:gd name="adj1" fmla="val 16296007"/>
                <a:gd name="adj2" fmla="val 19675611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09E27C-5D03-7C28-3E75-54DC0AC8A026}"/>
              </a:ext>
            </a:extLst>
          </p:cNvPr>
          <p:cNvGrpSpPr/>
          <p:nvPr/>
        </p:nvGrpSpPr>
        <p:grpSpPr>
          <a:xfrm>
            <a:off x="2646432" y="2035227"/>
            <a:ext cx="2430593" cy="856574"/>
            <a:chOff x="2646432" y="2035227"/>
            <a:chExt cx="2430593" cy="85657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8FFCB6-2A6D-3D9D-D414-F905FC4BBA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663" y="2035227"/>
              <a:ext cx="1965362" cy="38577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FD07D-E6AE-CB73-AE39-FB5BCAC37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432" y="2044740"/>
              <a:ext cx="468534" cy="8470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Partial Circle 53">
            <a:extLst>
              <a:ext uri="{FF2B5EF4-FFF2-40B4-BE49-F238E27FC236}">
                <a16:creationId xmlns:a16="http://schemas.microsoft.com/office/drawing/2014/main" id="{2026F3EA-6CC7-7151-BECD-8C07DE0B9E5E}"/>
              </a:ext>
            </a:extLst>
          </p:cNvPr>
          <p:cNvSpPr/>
          <p:nvPr/>
        </p:nvSpPr>
        <p:spPr>
          <a:xfrm rot="10800000" flipH="1">
            <a:off x="937265" y="1202974"/>
            <a:ext cx="4370253" cy="1683532"/>
          </a:xfrm>
          <a:prstGeom prst="pie">
            <a:avLst>
              <a:gd name="adj1" fmla="val 14468023"/>
              <a:gd name="adj2" fmla="val 20965365"/>
            </a:avLst>
          </a:prstGeom>
          <a:solidFill>
            <a:srgbClr val="AC73D7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35A72E-4BC2-0F0E-FEEE-36821739ABC7}"/>
              </a:ext>
            </a:extLst>
          </p:cNvPr>
          <p:cNvGrpSpPr/>
          <p:nvPr/>
        </p:nvGrpSpPr>
        <p:grpSpPr>
          <a:xfrm>
            <a:off x="2257237" y="1623446"/>
            <a:ext cx="1562670" cy="830997"/>
            <a:chOff x="2257237" y="1623446"/>
            <a:chExt cx="1562670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/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CB959E47-DE0D-7315-7A69-C4CA641C55A9}"/>
                </a:ext>
              </a:extLst>
            </p:cNvPr>
            <p:cNvSpPr/>
            <p:nvPr/>
          </p:nvSpPr>
          <p:spPr>
            <a:xfrm rot="10800000">
              <a:off x="2487359" y="1797857"/>
              <a:ext cx="1332548" cy="520276"/>
            </a:xfrm>
            <a:prstGeom prst="arc">
              <a:avLst>
                <a:gd name="adj1" fmla="val 11443534"/>
                <a:gd name="adj2" fmla="val 18059182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B6C9FE-9197-15DC-5C9C-8AD1D5BE49D6}"/>
              </a:ext>
            </a:extLst>
          </p:cNvPr>
          <p:cNvGrpSpPr/>
          <p:nvPr/>
        </p:nvGrpSpPr>
        <p:grpSpPr>
          <a:xfrm>
            <a:off x="4004233" y="207138"/>
            <a:ext cx="2011295" cy="2373333"/>
            <a:chOff x="4004233" y="207138"/>
            <a:chExt cx="2011295" cy="2373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F4C6E-F2D7-6306-9A3B-DCD7A90B75DB}"/>
                    </a:ext>
                  </a:extLst>
                </p:cNvPr>
                <p:cNvSpPr txBox="1"/>
                <p:nvPr/>
              </p:nvSpPr>
              <p:spPr>
                <a:xfrm>
                  <a:off x="4764172" y="207138"/>
                  <a:ext cx="125135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F4C6E-F2D7-6306-9A3B-DCD7A90B7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4172" y="207138"/>
                  <a:ext cx="1251356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03CAAE2-8204-A5D8-D7AD-16E53DCC8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4233" y="1409389"/>
              <a:ext cx="1908524" cy="1171082"/>
            </a:xfrm>
            <a:prstGeom prst="line">
              <a:avLst/>
            </a:prstGeom>
            <a:ln w="152400">
              <a:solidFill>
                <a:srgbClr val="FF66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241F19-9ED4-1FD0-0FF0-B32B40CDDA66}"/>
              </a:ext>
            </a:extLst>
          </p:cNvPr>
          <p:cNvGrpSpPr/>
          <p:nvPr/>
        </p:nvGrpSpPr>
        <p:grpSpPr>
          <a:xfrm>
            <a:off x="2948387" y="4392991"/>
            <a:ext cx="8897041" cy="2554545"/>
            <a:chOff x="2948387" y="4392991"/>
            <a:chExt cx="8897041" cy="25545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2EFAB47-EB25-379D-824C-78FECF4C9B3A}"/>
                    </a:ext>
                  </a:extLst>
                </p:cNvPr>
                <p:cNvSpPr txBox="1"/>
                <p:nvPr/>
              </p:nvSpPr>
              <p:spPr>
                <a:xfrm>
                  <a:off x="6092821" y="4559203"/>
                  <a:ext cx="1734000" cy="21371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2EFAB47-EB25-379D-824C-78FECF4C9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2821" y="4559203"/>
                  <a:ext cx="1734000" cy="21371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D5F38-7E66-631B-6A0B-5281FB8E66A2}"/>
                </a:ext>
              </a:extLst>
            </p:cNvPr>
            <p:cNvSpPr txBox="1"/>
            <p:nvPr/>
          </p:nvSpPr>
          <p:spPr>
            <a:xfrm>
              <a:off x="7815673" y="4392991"/>
              <a:ext cx="402975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0" dirty="0"/>
                <a:t>point at infinity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08DA35-366E-A0B6-CF1D-3ADDB28A4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9823" y="5938084"/>
              <a:ext cx="3111529" cy="57496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51BC02-35EB-F29B-C008-2451E664EF52}"/>
                </a:ext>
              </a:extLst>
            </p:cNvPr>
            <p:cNvSpPr/>
            <p:nvPr/>
          </p:nvSpPr>
          <p:spPr>
            <a:xfrm>
              <a:off x="2948387" y="6273354"/>
              <a:ext cx="446599" cy="446599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987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82">
        <p:fade/>
      </p:transition>
    </mc:Choice>
    <mc:Fallback xmlns="">
      <p:transition spd="med" advTm="90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3C58E88A-FFE5-5E30-35E3-3E686503716D}"/>
              </a:ext>
            </a:extLst>
          </p:cNvPr>
          <p:cNvSpPr/>
          <p:nvPr/>
        </p:nvSpPr>
        <p:spPr>
          <a:xfrm flipH="1">
            <a:off x="382836" y="928713"/>
            <a:ext cx="5533974" cy="5533972"/>
          </a:xfrm>
          <a:prstGeom prst="pie">
            <a:avLst>
              <a:gd name="adj1" fmla="val 12727333"/>
              <a:gd name="adj2" fmla="val 16223676"/>
            </a:avLst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C168D-55DB-EED4-57FC-184FF19B47A4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CF476F-46FF-0F21-D422-21CAC681EA1D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EC65D9-80E6-3BE4-E1D4-A754FAEA178D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07DC9D7-3D5F-EF8D-5149-D07C4D3072B6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F2A7CC-1740-41C9-2E04-055B3A5BB5B1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FF7C09C-0B02-07F3-B0E1-A12E81468FA3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190881" y="1293709"/>
              <a:ext cx="4572732" cy="40948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72732" cy="4094882"/>
                    </a:xfrm>
                    <a:prstGeom prst="rect">
                      <a:avLst/>
                    </a:prstGeom>
                  </am3d:spPr>
                  <am3d:camera>
                    <am3d:pos x="0" y="18000000" z="48342126"/>
                    <am3d:up dx="0" dy="36000000" dz="0"/>
                    <am3d:lookAt x="0" y="0" z="0"/>
                    <am3d:perspective fov="2085747"/>
                  </am3d:camera>
                  <am3d:trans>
                    <am3d:meterPerModelUnit n="2101830" d="1000000"/>
                    <am3d:preTrans dx="355794" dy="8196645" dz="-151324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000" ay="18984000" az="1684800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881" y="1293709"/>
                <a:ext cx="4572732" cy="409488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C404E0F2-264D-CF69-45EB-704C0E88E6F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9CED9B-75C8-C55F-884E-108531950090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744F7-F771-2223-CFB1-BA825753F8EA}"/>
              </a:ext>
            </a:extLst>
          </p:cNvPr>
          <p:cNvCxnSpPr>
            <a:cxnSpLocks/>
          </p:cNvCxnSpPr>
          <p:nvPr/>
        </p:nvCxnSpPr>
        <p:spPr>
          <a:xfrm>
            <a:off x="3098105" y="867103"/>
            <a:ext cx="27117" cy="284066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6718AAF-6FFD-0DDE-D443-0FF0CB03AC3B}"/>
              </a:ext>
            </a:extLst>
          </p:cNvPr>
          <p:cNvGrpSpPr/>
          <p:nvPr/>
        </p:nvGrpSpPr>
        <p:grpSpPr>
          <a:xfrm>
            <a:off x="6518262" y="430515"/>
            <a:ext cx="2397171" cy="2517229"/>
            <a:chOff x="6518262" y="430515"/>
            <a:chExt cx="2397171" cy="2517229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C2B8103C-9DFB-A356-AAF0-185567D50A0F}"/>
                </a:ext>
              </a:extLst>
            </p:cNvPr>
            <p:cNvSpPr/>
            <p:nvPr/>
          </p:nvSpPr>
          <p:spPr>
            <a:xfrm rot="3934008" flipH="1">
              <a:off x="5817096" y="1410872"/>
              <a:ext cx="2238038" cy="835705"/>
            </a:xfrm>
            <a:prstGeom prst="arc">
              <a:avLst>
                <a:gd name="adj1" fmla="val 18744925"/>
                <a:gd name="adj2" fmla="val 13320558"/>
              </a:avLst>
            </a:prstGeom>
            <a:ln w="1143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80B5B9-3867-9D13-7A34-33C841DD8C36}"/>
                    </a:ext>
                  </a:extLst>
                </p:cNvPr>
                <p:cNvSpPr txBox="1"/>
                <p:nvPr/>
              </p:nvSpPr>
              <p:spPr>
                <a:xfrm>
                  <a:off x="7228844" y="430515"/>
                  <a:ext cx="1686589" cy="18620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115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80B5B9-3867-9D13-7A34-33C841DD8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844" y="430515"/>
                  <a:ext cx="1686589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8C3D17-6371-DFAD-2E9D-ADA6AC18B64A}"/>
              </a:ext>
            </a:extLst>
          </p:cNvPr>
          <p:cNvGrpSpPr/>
          <p:nvPr/>
        </p:nvGrpSpPr>
        <p:grpSpPr>
          <a:xfrm>
            <a:off x="2478728" y="3109321"/>
            <a:ext cx="1661908" cy="1232214"/>
            <a:chOff x="6762923" y="4939799"/>
            <a:chExt cx="1661908" cy="1232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/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327D3081-57DC-7263-C9D0-00F2C89D4D80}"/>
                </a:ext>
              </a:extLst>
            </p:cNvPr>
            <p:cNvSpPr/>
            <p:nvPr/>
          </p:nvSpPr>
          <p:spPr>
            <a:xfrm>
              <a:off x="6762923" y="4939799"/>
              <a:ext cx="1232218" cy="1232214"/>
            </a:xfrm>
            <a:prstGeom prst="arc">
              <a:avLst>
                <a:gd name="adj1" fmla="val 16296007"/>
                <a:gd name="adj2" fmla="val 19675611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09E27C-5D03-7C28-3E75-54DC0AC8A026}"/>
              </a:ext>
            </a:extLst>
          </p:cNvPr>
          <p:cNvGrpSpPr/>
          <p:nvPr/>
        </p:nvGrpSpPr>
        <p:grpSpPr>
          <a:xfrm>
            <a:off x="2646432" y="2035227"/>
            <a:ext cx="2430593" cy="856574"/>
            <a:chOff x="2646432" y="2035227"/>
            <a:chExt cx="2430593" cy="85657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8FFCB6-2A6D-3D9D-D414-F905FC4BBA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663" y="2035227"/>
              <a:ext cx="1965362" cy="38577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FD07D-E6AE-CB73-AE39-FB5BCAC37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432" y="2044740"/>
              <a:ext cx="468534" cy="8470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Partial Circle 53">
            <a:extLst>
              <a:ext uri="{FF2B5EF4-FFF2-40B4-BE49-F238E27FC236}">
                <a16:creationId xmlns:a16="http://schemas.microsoft.com/office/drawing/2014/main" id="{2026F3EA-6CC7-7151-BECD-8C07DE0B9E5E}"/>
              </a:ext>
            </a:extLst>
          </p:cNvPr>
          <p:cNvSpPr/>
          <p:nvPr/>
        </p:nvSpPr>
        <p:spPr>
          <a:xfrm rot="10800000" flipH="1">
            <a:off x="937265" y="1202974"/>
            <a:ext cx="4370253" cy="1683532"/>
          </a:xfrm>
          <a:prstGeom prst="pie">
            <a:avLst>
              <a:gd name="adj1" fmla="val 14468023"/>
              <a:gd name="adj2" fmla="val 20965365"/>
            </a:avLst>
          </a:prstGeom>
          <a:solidFill>
            <a:srgbClr val="AC73D7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35A72E-4BC2-0F0E-FEEE-36821739ABC7}"/>
              </a:ext>
            </a:extLst>
          </p:cNvPr>
          <p:cNvGrpSpPr/>
          <p:nvPr/>
        </p:nvGrpSpPr>
        <p:grpSpPr>
          <a:xfrm>
            <a:off x="2257237" y="1623446"/>
            <a:ext cx="1562670" cy="830997"/>
            <a:chOff x="2257237" y="1623446"/>
            <a:chExt cx="1562670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/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CB959E47-DE0D-7315-7A69-C4CA641C55A9}"/>
                </a:ext>
              </a:extLst>
            </p:cNvPr>
            <p:cNvSpPr/>
            <p:nvPr/>
          </p:nvSpPr>
          <p:spPr>
            <a:xfrm rot="10800000">
              <a:off x="2487359" y="1797857"/>
              <a:ext cx="1332548" cy="520276"/>
            </a:xfrm>
            <a:prstGeom prst="arc">
              <a:avLst>
                <a:gd name="adj1" fmla="val 11443534"/>
                <a:gd name="adj2" fmla="val 18059182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B6C9FE-9197-15DC-5C9C-8AD1D5BE49D6}"/>
              </a:ext>
            </a:extLst>
          </p:cNvPr>
          <p:cNvGrpSpPr/>
          <p:nvPr/>
        </p:nvGrpSpPr>
        <p:grpSpPr>
          <a:xfrm>
            <a:off x="4004233" y="207138"/>
            <a:ext cx="2011295" cy="2373333"/>
            <a:chOff x="4004233" y="207138"/>
            <a:chExt cx="2011295" cy="2373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F4C6E-F2D7-6306-9A3B-DCD7A90B75DB}"/>
                    </a:ext>
                  </a:extLst>
                </p:cNvPr>
                <p:cNvSpPr txBox="1"/>
                <p:nvPr/>
              </p:nvSpPr>
              <p:spPr>
                <a:xfrm>
                  <a:off x="4764172" y="207138"/>
                  <a:ext cx="125135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F4C6E-F2D7-6306-9A3B-DCD7A90B7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4172" y="207138"/>
                  <a:ext cx="1251356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03CAAE2-8204-A5D8-D7AD-16E53DCC8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4233" y="1409389"/>
              <a:ext cx="1908524" cy="1171082"/>
            </a:xfrm>
            <a:prstGeom prst="line">
              <a:avLst/>
            </a:prstGeom>
            <a:ln w="152400">
              <a:solidFill>
                <a:srgbClr val="FF66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CD9A45-ACE0-3158-9F8E-5F412C78D169}"/>
              </a:ext>
            </a:extLst>
          </p:cNvPr>
          <p:cNvGrpSpPr/>
          <p:nvPr/>
        </p:nvGrpSpPr>
        <p:grpSpPr>
          <a:xfrm>
            <a:off x="5510887" y="4370055"/>
            <a:ext cx="6887225" cy="2440027"/>
            <a:chOff x="5510887" y="4370055"/>
            <a:chExt cx="6887225" cy="24400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2EFAB47-EB25-379D-824C-78FECF4C9B3A}"/>
                    </a:ext>
                  </a:extLst>
                </p:cNvPr>
                <p:cNvSpPr txBox="1"/>
                <p:nvPr/>
              </p:nvSpPr>
              <p:spPr>
                <a:xfrm>
                  <a:off x="5510887" y="4452924"/>
                  <a:ext cx="1819537" cy="21477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b="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2EFAB47-EB25-379D-824C-78FECF4C9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0887" y="4452924"/>
                  <a:ext cx="1819537" cy="214770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E0B74E1-F0C0-4F66-D276-6B65C9CB2480}"/>
                    </a:ext>
                  </a:extLst>
                </p:cNvPr>
                <p:cNvSpPr txBox="1"/>
                <p:nvPr/>
              </p:nvSpPr>
              <p:spPr>
                <a:xfrm>
                  <a:off x="7162320" y="4370055"/>
                  <a:ext cx="5235792" cy="24400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8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CA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4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CA" sz="4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p>
                                <m:sSupPr>
                                  <m:ctrlPr>
                                    <a:rPr lang="en-CA" sz="4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8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4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p>
                                <m:sSupPr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4800" b="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E0B74E1-F0C0-4F66-D276-6B65C9CB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320" y="4370055"/>
                  <a:ext cx="5235792" cy="244002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8D4F47-6CB9-77C9-3EF7-BFDA55D6C3F9}"/>
              </a:ext>
            </a:extLst>
          </p:cNvPr>
          <p:cNvGrpSpPr/>
          <p:nvPr/>
        </p:nvGrpSpPr>
        <p:grpSpPr>
          <a:xfrm>
            <a:off x="7551268" y="1996003"/>
            <a:ext cx="4572732" cy="2456921"/>
            <a:chOff x="7551268" y="1996003"/>
            <a:chExt cx="4572732" cy="245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CC7E657-9D97-7725-28DD-9FBCE8E35224}"/>
                    </a:ext>
                  </a:extLst>
                </p:cNvPr>
                <p:cNvSpPr txBox="1"/>
                <p:nvPr/>
              </p:nvSpPr>
              <p:spPr>
                <a:xfrm>
                  <a:off x="7551268" y="1996003"/>
                  <a:ext cx="4572732" cy="144905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0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a14:m>
                  <a:r>
                    <a:rPr lang="en-CA" sz="6000" b="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CC7E657-9D97-7725-28DD-9FBCE8E35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1268" y="1996003"/>
                  <a:ext cx="4572732" cy="144905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D94F640E-329E-2A4C-40D0-E3C94CA838BC}"/>
                </a:ext>
              </a:extLst>
            </p:cNvPr>
            <p:cNvSpPr/>
            <p:nvPr/>
          </p:nvSpPr>
          <p:spPr>
            <a:xfrm>
              <a:off x="9485240" y="3533335"/>
              <a:ext cx="758056" cy="919589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459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9">
        <p:fade/>
      </p:transition>
    </mc:Choice>
    <mc:Fallback xmlns="">
      <p:transition spd="med" advTm="100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B1E57C7-7E77-8E3F-BC83-DE226F7C8F5A}"/>
              </a:ext>
            </a:extLst>
          </p:cNvPr>
          <p:cNvGrpSpPr/>
          <p:nvPr/>
        </p:nvGrpSpPr>
        <p:grpSpPr>
          <a:xfrm>
            <a:off x="6779068" y="2874468"/>
            <a:ext cx="5210120" cy="3993882"/>
            <a:chOff x="6838950" y="2847911"/>
            <a:chExt cx="5252187" cy="402612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BF72176A-C297-1CDB-1EF7-E4CA3AE0A3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47266" y="2847911"/>
                <a:ext cx="3607673" cy="3658848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607673" cy="3658848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300000" ay="-2400001" az="-2400001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96078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BF72176A-C297-1CDB-1EF7-E4CA3AE0A3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80109" y="2874468"/>
                  <a:ext cx="3578778" cy="362954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3A70B-6325-39A3-0CC2-47BF326314D7}"/>
                </a:ext>
              </a:extLst>
            </p:cNvPr>
            <p:cNvSpPr/>
            <p:nvPr/>
          </p:nvSpPr>
          <p:spPr>
            <a:xfrm>
              <a:off x="6838950" y="2897845"/>
              <a:ext cx="5252187" cy="397619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0718E9-6B82-1C3B-06F8-57226B27CF14}"/>
                  </a:ext>
                </a:extLst>
              </p:cNvPr>
              <p:cNvSpPr txBox="1"/>
              <p:nvPr/>
            </p:nvSpPr>
            <p:spPr>
              <a:xfrm>
                <a:off x="7212729" y="-29353"/>
                <a:ext cx="4468332" cy="213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type m:val="skw"/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0718E9-6B82-1C3B-06F8-57226B27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29" y="-29353"/>
                <a:ext cx="4468332" cy="2137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C18A0A8-CE5C-6827-EB93-DFB64F0C0FE0}"/>
              </a:ext>
            </a:extLst>
          </p:cNvPr>
          <p:cNvGrpSpPr/>
          <p:nvPr/>
        </p:nvGrpSpPr>
        <p:grpSpPr>
          <a:xfrm>
            <a:off x="100861" y="-7559"/>
            <a:ext cx="4972276" cy="6566573"/>
            <a:chOff x="100861" y="-7559"/>
            <a:chExt cx="4972276" cy="656657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02B3F5-CAED-B8DB-32A8-1A12A533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1" y="3977038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C7ECAD-BD28-15D2-152B-224E80A90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944" y="2232312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/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/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729B47-B9D0-7FFA-BF2A-E7012FA62AC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21" y="3541713"/>
              <a:ext cx="3752068" cy="301730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/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/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CA" sz="8000" dirty="0"/>
                        <m:t> </m:t>
                      </m:r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971B45-C4E5-979A-6486-442F5BD93DEE}"/>
              </a:ext>
            </a:extLst>
          </p:cNvPr>
          <p:cNvGrpSpPr/>
          <p:nvPr/>
        </p:nvGrpSpPr>
        <p:grpSpPr>
          <a:xfrm>
            <a:off x="3061463" y="1099181"/>
            <a:ext cx="4151266" cy="1136593"/>
            <a:chOff x="3061463" y="1099181"/>
            <a:chExt cx="4151266" cy="1136593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57CFB4C-4BFC-BD75-88E1-52875BD88902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7468ED-51B1-E45F-5B2D-A5A72EBD98C1}"/>
              </a:ext>
            </a:extLst>
          </p:cNvPr>
          <p:cNvGrpSpPr/>
          <p:nvPr/>
        </p:nvGrpSpPr>
        <p:grpSpPr>
          <a:xfrm>
            <a:off x="3061463" y="33960"/>
            <a:ext cx="4151266" cy="1136593"/>
            <a:chOff x="3061463" y="1099181"/>
            <a:chExt cx="4151266" cy="1136593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1DEABA2E-0631-70AF-39B8-9C0B9E7E91CF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5512BE-02CC-6DA4-83E8-3F9E6EF1CF8F}"/>
              </a:ext>
            </a:extLst>
          </p:cNvPr>
          <p:cNvGrpSpPr/>
          <p:nvPr/>
        </p:nvGrpSpPr>
        <p:grpSpPr>
          <a:xfrm>
            <a:off x="7168225" y="2066848"/>
            <a:ext cx="4972276" cy="4439911"/>
            <a:chOff x="7212729" y="2232312"/>
            <a:chExt cx="4972276" cy="443991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F631BD-EE8C-04BC-D51B-5D702A462F72}"/>
                </a:ext>
              </a:extLst>
            </p:cNvPr>
            <p:cNvCxnSpPr>
              <a:cxnSpLocks/>
            </p:cNvCxnSpPr>
            <p:nvPr/>
          </p:nvCxnSpPr>
          <p:spPr>
            <a:xfrm>
              <a:off x="7212729" y="4165879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8D6820-FF7F-C17E-D2B4-72E20C883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812" y="2421153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/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/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5D68B2-4906-5C43-70C9-934FBB8B11A4}"/>
                </a:ext>
              </a:extLst>
            </p:cNvPr>
            <p:cNvCxnSpPr>
              <a:cxnSpLocks/>
            </p:cNvCxnSpPr>
            <p:nvPr/>
          </p:nvCxnSpPr>
          <p:spPr>
            <a:xfrm>
              <a:off x="8210586" y="3730554"/>
              <a:ext cx="3658018" cy="294166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/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BE0E311B-0A21-3F05-DA9D-B6783BB84F2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97762" y="2874468"/>
              <a:ext cx="3578778" cy="36295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8778" cy="3629542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607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BE0E311B-0A21-3F05-DA9D-B6783BB84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7762" y="2874468"/>
                <a:ext cx="3578778" cy="3629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16198CC0-8B4E-7E6C-404B-F444BB4244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0471716"/>
                  </p:ext>
                </p:extLst>
              </p:nvPr>
            </p:nvGraphicFramePr>
            <p:xfrm>
              <a:off x="655973" y="2873740"/>
              <a:ext cx="3542206" cy="35802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42206" cy="358029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4932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16198CC0-8B4E-7E6C-404B-F444BB424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5973" y="2873740"/>
                <a:ext cx="3542206" cy="3580294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72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47">
        <p:fade/>
      </p:transition>
    </mc:Choice>
    <mc:Fallback xmlns="">
      <p:transition spd="med" advTm="9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3C58E88A-FFE5-5E30-35E3-3E686503716D}"/>
              </a:ext>
            </a:extLst>
          </p:cNvPr>
          <p:cNvSpPr/>
          <p:nvPr/>
        </p:nvSpPr>
        <p:spPr>
          <a:xfrm flipH="1">
            <a:off x="382836" y="928713"/>
            <a:ext cx="5533974" cy="5533972"/>
          </a:xfrm>
          <a:prstGeom prst="pie">
            <a:avLst>
              <a:gd name="adj1" fmla="val 12727333"/>
              <a:gd name="adj2" fmla="val 16223676"/>
            </a:avLst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C168D-55DB-EED4-57FC-184FF19B47A4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CF476F-46FF-0F21-D422-21CAC681EA1D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EC65D9-80E6-3BE4-E1D4-A754FAEA178D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07DC9D7-3D5F-EF8D-5149-D07C4D3072B6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F2A7CC-1740-41C9-2E04-055B3A5BB5B1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FF7C09C-0B02-07F3-B0E1-A12E81468FA3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190881" y="1293709"/>
              <a:ext cx="4572732" cy="40948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72732" cy="4094882"/>
                    </a:xfrm>
                    <a:prstGeom prst="rect">
                      <a:avLst/>
                    </a:prstGeom>
                  </am3d:spPr>
                  <am3d:camera>
                    <am3d:pos x="0" y="18000000" z="48342126"/>
                    <am3d:up dx="0" dy="36000000" dz="0"/>
                    <am3d:lookAt x="0" y="0" z="0"/>
                    <am3d:perspective fov="2085747"/>
                  </am3d:camera>
                  <am3d:trans>
                    <am3d:meterPerModelUnit n="2101830" d="1000000"/>
                    <am3d:preTrans dx="355794" dy="8196645" dz="-151324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000" ay="18984000" az="1684800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881" y="1293709"/>
                <a:ext cx="4572732" cy="409488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C404E0F2-264D-CF69-45EB-704C0E88E6F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9CED9B-75C8-C55F-884E-108531950090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744F7-F771-2223-CFB1-BA825753F8EA}"/>
              </a:ext>
            </a:extLst>
          </p:cNvPr>
          <p:cNvCxnSpPr>
            <a:cxnSpLocks/>
          </p:cNvCxnSpPr>
          <p:nvPr/>
        </p:nvCxnSpPr>
        <p:spPr>
          <a:xfrm>
            <a:off x="3098105" y="867103"/>
            <a:ext cx="27117" cy="284066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6718AAF-6FFD-0DDE-D443-0FF0CB03AC3B}"/>
              </a:ext>
            </a:extLst>
          </p:cNvPr>
          <p:cNvGrpSpPr/>
          <p:nvPr/>
        </p:nvGrpSpPr>
        <p:grpSpPr>
          <a:xfrm>
            <a:off x="6518262" y="430515"/>
            <a:ext cx="2397171" cy="2517229"/>
            <a:chOff x="6518262" y="430515"/>
            <a:chExt cx="2397171" cy="2517229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C2B8103C-9DFB-A356-AAF0-185567D50A0F}"/>
                </a:ext>
              </a:extLst>
            </p:cNvPr>
            <p:cNvSpPr/>
            <p:nvPr/>
          </p:nvSpPr>
          <p:spPr>
            <a:xfrm rot="3934008" flipH="1">
              <a:off x="5817096" y="1410872"/>
              <a:ext cx="2238038" cy="835705"/>
            </a:xfrm>
            <a:prstGeom prst="arc">
              <a:avLst>
                <a:gd name="adj1" fmla="val 18744925"/>
                <a:gd name="adj2" fmla="val 13320558"/>
              </a:avLst>
            </a:prstGeom>
            <a:ln w="1143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80B5B9-3867-9D13-7A34-33C841DD8C36}"/>
                    </a:ext>
                  </a:extLst>
                </p:cNvPr>
                <p:cNvSpPr txBox="1"/>
                <p:nvPr/>
              </p:nvSpPr>
              <p:spPr>
                <a:xfrm>
                  <a:off x="7228844" y="430515"/>
                  <a:ext cx="1686589" cy="18620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115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80B5B9-3867-9D13-7A34-33C841DD8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844" y="430515"/>
                  <a:ext cx="1686589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8C3D17-6371-DFAD-2E9D-ADA6AC18B64A}"/>
              </a:ext>
            </a:extLst>
          </p:cNvPr>
          <p:cNvGrpSpPr/>
          <p:nvPr/>
        </p:nvGrpSpPr>
        <p:grpSpPr>
          <a:xfrm>
            <a:off x="2478728" y="3109321"/>
            <a:ext cx="1661908" cy="1232214"/>
            <a:chOff x="6762923" y="4939799"/>
            <a:chExt cx="1661908" cy="1232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/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327D3081-57DC-7263-C9D0-00F2C89D4D80}"/>
                </a:ext>
              </a:extLst>
            </p:cNvPr>
            <p:cNvSpPr/>
            <p:nvPr/>
          </p:nvSpPr>
          <p:spPr>
            <a:xfrm>
              <a:off x="6762923" y="4939799"/>
              <a:ext cx="1232218" cy="1232214"/>
            </a:xfrm>
            <a:prstGeom prst="arc">
              <a:avLst>
                <a:gd name="adj1" fmla="val 16296007"/>
                <a:gd name="adj2" fmla="val 19675611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09E27C-5D03-7C28-3E75-54DC0AC8A026}"/>
              </a:ext>
            </a:extLst>
          </p:cNvPr>
          <p:cNvGrpSpPr/>
          <p:nvPr/>
        </p:nvGrpSpPr>
        <p:grpSpPr>
          <a:xfrm>
            <a:off x="2646432" y="2035227"/>
            <a:ext cx="2430593" cy="856574"/>
            <a:chOff x="2646432" y="2035227"/>
            <a:chExt cx="2430593" cy="85657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8FFCB6-2A6D-3D9D-D414-F905FC4BBA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663" y="2035227"/>
              <a:ext cx="1965362" cy="38577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FD07D-E6AE-CB73-AE39-FB5BCAC37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432" y="2044740"/>
              <a:ext cx="468534" cy="8470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Partial Circle 53">
            <a:extLst>
              <a:ext uri="{FF2B5EF4-FFF2-40B4-BE49-F238E27FC236}">
                <a16:creationId xmlns:a16="http://schemas.microsoft.com/office/drawing/2014/main" id="{2026F3EA-6CC7-7151-BECD-8C07DE0B9E5E}"/>
              </a:ext>
            </a:extLst>
          </p:cNvPr>
          <p:cNvSpPr/>
          <p:nvPr/>
        </p:nvSpPr>
        <p:spPr>
          <a:xfrm rot="10800000" flipH="1">
            <a:off x="937265" y="1202974"/>
            <a:ext cx="4370253" cy="1683532"/>
          </a:xfrm>
          <a:prstGeom prst="pie">
            <a:avLst>
              <a:gd name="adj1" fmla="val 14468023"/>
              <a:gd name="adj2" fmla="val 20965365"/>
            </a:avLst>
          </a:prstGeom>
          <a:solidFill>
            <a:srgbClr val="AC73D7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35A72E-4BC2-0F0E-FEEE-36821739ABC7}"/>
              </a:ext>
            </a:extLst>
          </p:cNvPr>
          <p:cNvGrpSpPr/>
          <p:nvPr/>
        </p:nvGrpSpPr>
        <p:grpSpPr>
          <a:xfrm>
            <a:off x="2257237" y="1623446"/>
            <a:ext cx="1562670" cy="830997"/>
            <a:chOff x="2257237" y="1623446"/>
            <a:chExt cx="1562670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/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CB959E47-DE0D-7315-7A69-C4CA641C55A9}"/>
                </a:ext>
              </a:extLst>
            </p:cNvPr>
            <p:cNvSpPr/>
            <p:nvPr/>
          </p:nvSpPr>
          <p:spPr>
            <a:xfrm rot="10800000">
              <a:off x="2487359" y="1797857"/>
              <a:ext cx="1332548" cy="520276"/>
            </a:xfrm>
            <a:prstGeom prst="arc">
              <a:avLst>
                <a:gd name="adj1" fmla="val 11443534"/>
                <a:gd name="adj2" fmla="val 18059182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B6C9FE-9197-15DC-5C9C-8AD1D5BE49D6}"/>
              </a:ext>
            </a:extLst>
          </p:cNvPr>
          <p:cNvGrpSpPr/>
          <p:nvPr/>
        </p:nvGrpSpPr>
        <p:grpSpPr>
          <a:xfrm>
            <a:off x="4004233" y="207138"/>
            <a:ext cx="2011295" cy="2373333"/>
            <a:chOff x="4004233" y="207138"/>
            <a:chExt cx="2011295" cy="2373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F4C6E-F2D7-6306-9A3B-DCD7A90B75DB}"/>
                    </a:ext>
                  </a:extLst>
                </p:cNvPr>
                <p:cNvSpPr txBox="1"/>
                <p:nvPr/>
              </p:nvSpPr>
              <p:spPr>
                <a:xfrm>
                  <a:off x="4764172" y="207138"/>
                  <a:ext cx="125135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F4C6E-F2D7-6306-9A3B-DCD7A90B7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4172" y="207138"/>
                  <a:ext cx="1251356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03CAAE2-8204-A5D8-D7AD-16E53DCC8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4233" y="1409389"/>
              <a:ext cx="1908524" cy="1171082"/>
            </a:xfrm>
            <a:prstGeom prst="line">
              <a:avLst/>
            </a:prstGeom>
            <a:ln w="152400">
              <a:solidFill>
                <a:srgbClr val="FF66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2E7A49-0878-AFF7-1035-5FBDC9CB4852}"/>
              </a:ext>
            </a:extLst>
          </p:cNvPr>
          <p:cNvSpPr txBox="1"/>
          <p:nvPr/>
        </p:nvSpPr>
        <p:spPr>
          <a:xfrm>
            <a:off x="6364430" y="2905371"/>
            <a:ext cx="57778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200" dirty="0"/>
              <a:t>Polarizations: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200" dirty="0"/>
              <a:t>Poincare Sphere</a:t>
            </a:r>
          </a:p>
          <a:p>
            <a:r>
              <a:rPr lang="en-CA" sz="4200" dirty="0"/>
              <a:t>Quantum States: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200" dirty="0"/>
              <a:t>Bloch Sphere</a:t>
            </a:r>
          </a:p>
          <a:p>
            <a:r>
              <a:rPr lang="en-CA" sz="4200" b="1" dirty="0"/>
              <a:t>Complex Projective Line: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200" b="1" u="sng" dirty="0">
                <a:solidFill>
                  <a:srgbClr val="FF0000"/>
                </a:solidFill>
              </a:rPr>
              <a:t>Riemann Sphere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972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125">
        <p:fade/>
      </p:transition>
    </mc:Choice>
    <mc:Fallback xmlns="">
      <p:transition spd="med" advTm="141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60C8293-1B67-C89B-C7D6-9502D5487E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4874908"/>
                  </p:ext>
                </p:extLst>
              </p:nvPr>
            </p:nvGraphicFramePr>
            <p:xfrm>
              <a:off x="0" y="234132"/>
              <a:ext cx="12195239" cy="61954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29193044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87946852"/>
                        </a:ext>
                      </a:extLst>
                    </a:gridCol>
                    <a:gridCol w="2035239">
                      <a:extLst>
                        <a:ext uri="{9D8B030D-6E8A-4147-A177-3AD203B41FA5}">
                          <a16:colId xmlns:a16="http://schemas.microsoft.com/office/drawing/2014/main" val="39881478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59798372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2285784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472421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7745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6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6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6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6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66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2024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73303725"/>
                      </a:ext>
                    </a:extLst>
                  </a:tr>
                  <a:tr h="176345"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626738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=∞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6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66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39750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60C8293-1B67-C89B-C7D6-9502D5487E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4874908"/>
                  </p:ext>
                </p:extLst>
              </p:nvPr>
            </p:nvGraphicFramePr>
            <p:xfrm>
              <a:off x="0" y="234132"/>
              <a:ext cx="12195239" cy="61954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29193044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87946852"/>
                        </a:ext>
                      </a:extLst>
                    </a:gridCol>
                    <a:gridCol w="2035239">
                      <a:extLst>
                        <a:ext uri="{9D8B030D-6E8A-4147-A177-3AD203B41FA5}">
                          <a16:colId xmlns:a16="http://schemas.microsoft.com/office/drawing/2014/main" val="39881478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59798372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2285784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47242124"/>
                        </a:ext>
                      </a:extLst>
                    </a:gridCol>
                  </a:tblGrid>
                  <a:tr h="14666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500901" b="-322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701" r="-399401" b="-322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701" r="-299401" b="-322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601" r="-200300" b="-322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401" r="-99701" b="-322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901" b="-322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7745013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33889" r="-500901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701" t="-133889" r="-399401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701" t="-133889" r="-299401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601" t="-133889" r="-200300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401" t="-133889" r="-99701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901" t="-133889" b="-3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2024270"/>
                      </a:ext>
                    </a:extLst>
                  </a:tr>
                  <a:tr h="17686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5172" r="-500901" b="-10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701" t="-145172" r="-399401" b="-10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701" t="-145172" r="-299401" b="-10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601" t="-145172" r="-200300" b="-10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401" t="-145172" r="-99701" b="-10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901" t="-145172" b="-1058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3037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62673810"/>
                      </a:ext>
                    </a:extLst>
                  </a:tr>
                  <a:tr h="14056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40260" r="-500901" b="-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701" t="-340260" r="-399401" b="-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701" t="-340260" r="-299401" b="-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601" t="-340260" r="-200300" b="-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401" t="-340260" r="-99701" b="-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901" t="-340260" b="-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503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981469B-4FD1-54BC-042F-38836D86EA3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8760" y="6191280"/>
              <a:ext cx="1727640" cy="120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981469B-4FD1-54BC-042F-38836D86EA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400" y="6181920"/>
                <a:ext cx="1746360" cy="139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813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41"/>
    </mc:Choice>
    <mc:Fallback xmlns="">
      <p:transition spd="slow" advTm="21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0B6CBC-69C3-83E1-C384-A25E6F63EFD1}"/>
              </a:ext>
            </a:extLst>
          </p:cNvPr>
          <p:cNvGrpSpPr/>
          <p:nvPr/>
        </p:nvGrpSpPr>
        <p:grpSpPr>
          <a:xfrm>
            <a:off x="2670607" y="193677"/>
            <a:ext cx="7322738" cy="6561084"/>
            <a:chOff x="-198038" y="40038"/>
            <a:chExt cx="7322738" cy="65610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E728FE8-7575-82C3-2110-2DFA336FA49E}"/>
                </a:ext>
              </a:extLst>
            </p:cNvPr>
            <p:cNvGrpSpPr/>
            <p:nvPr/>
          </p:nvGrpSpPr>
          <p:grpSpPr>
            <a:xfrm>
              <a:off x="346672" y="434995"/>
              <a:ext cx="5595582" cy="5595582"/>
              <a:chOff x="355275" y="631209"/>
              <a:chExt cx="5595582" cy="559558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B2E8D1C-EA76-144E-071C-AF6FC577D433}"/>
                  </a:ext>
                </a:extLst>
              </p:cNvPr>
              <p:cNvSpPr/>
              <p:nvPr/>
            </p:nvSpPr>
            <p:spPr>
              <a:xfrm>
                <a:off x="355275" y="631209"/>
                <a:ext cx="5595582" cy="5595582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3B4DF7-4D5A-4DA6-F6B3-164BC7BBD5E7}"/>
                  </a:ext>
                </a:extLst>
              </p:cNvPr>
              <p:cNvSpPr/>
              <p:nvPr/>
            </p:nvSpPr>
            <p:spPr>
              <a:xfrm>
                <a:off x="355275" y="2307280"/>
                <a:ext cx="5595582" cy="2267568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B9A61E-0CA7-2DF6-F9A4-068F81854478}"/>
                </a:ext>
              </a:extLst>
            </p:cNvPr>
            <p:cNvGrpSpPr/>
            <p:nvPr/>
          </p:nvGrpSpPr>
          <p:grpSpPr>
            <a:xfrm>
              <a:off x="-198038" y="40038"/>
              <a:ext cx="7322738" cy="6561084"/>
              <a:chOff x="49612" y="1332224"/>
              <a:chExt cx="6010693" cy="54086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F8045FF-A6FC-CDCC-574E-0DCB371BE37E}"/>
                      </a:ext>
                    </a:extLst>
                  </p:cNvPr>
                  <p:cNvSpPr txBox="1"/>
                  <p:nvPr/>
                </p:nvSpPr>
                <p:spPr>
                  <a:xfrm>
                    <a:off x="2029290" y="1332224"/>
                    <a:ext cx="1693421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F8045FF-A6FC-CDCC-574E-0DCB371BE3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9290" y="1332224"/>
                    <a:ext cx="1693421" cy="9079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AAA92EC-B8B5-0A59-B4CC-FC2CF4F9D71F}"/>
                      </a:ext>
                    </a:extLst>
                  </p:cNvPr>
                  <p:cNvSpPr txBox="1"/>
                  <p:nvPr/>
                </p:nvSpPr>
                <p:spPr>
                  <a:xfrm>
                    <a:off x="2029290" y="5832942"/>
                    <a:ext cx="1726544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AAA92EC-B8B5-0A59-B4CC-FC2CF4F9D7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9290" y="5832942"/>
                    <a:ext cx="1726544" cy="9079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5FED359-805B-E0D9-6B8C-44780010EEED}"/>
                      </a:ext>
                    </a:extLst>
                  </p:cNvPr>
                  <p:cNvSpPr txBox="1"/>
                  <p:nvPr/>
                </p:nvSpPr>
                <p:spPr>
                  <a:xfrm>
                    <a:off x="2579688" y="4582543"/>
                    <a:ext cx="1726543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5FED359-805B-E0D9-6B8C-44780010EE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9688" y="4582543"/>
                    <a:ext cx="1726543" cy="9079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78D0105-BD34-81B9-2639-89E4BEEA308C}"/>
                      </a:ext>
                    </a:extLst>
                  </p:cNvPr>
                  <p:cNvSpPr txBox="1"/>
                  <p:nvPr/>
                </p:nvSpPr>
                <p:spPr>
                  <a:xfrm>
                    <a:off x="1525933" y="2669711"/>
                    <a:ext cx="1815090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78D0105-BD34-81B9-2639-89E4BEEA30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5933" y="2669711"/>
                    <a:ext cx="1815090" cy="9079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36C3E33-B98E-A994-B414-4719C6FBF0D6}"/>
                      </a:ext>
                    </a:extLst>
                  </p:cNvPr>
                  <p:cNvSpPr txBox="1"/>
                  <p:nvPr/>
                </p:nvSpPr>
                <p:spPr>
                  <a:xfrm>
                    <a:off x="4220314" y="3563941"/>
                    <a:ext cx="1839991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36C3E33-B98E-A994-B414-4719C6FBF0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0314" y="3563941"/>
                    <a:ext cx="1839991" cy="90794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A871756-95F8-1670-A9F6-C13ECBC8B836}"/>
                      </a:ext>
                    </a:extLst>
                  </p:cNvPr>
                  <p:cNvSpPr txBox="1"/>
                  <p:nvPr/>
                </p:nvSpPr>
                <p:spPr>
                  <a:xfrm>
                    <a:off x="49612" y="3470695"/>
                    <a:ext cx="1327644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A871756-95F8-1670-A9F6-C13ECBC8B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2" y="3470695"/>
                    <a:ext cx="1327644" cy="90794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035C07-992B-F850-EF01-B216A50A04BC}"/>
                  </a:ext>
                </a:extLst>
              </p:cNvPr>
              <p:cNvSpPr txBox="1"/>
              <p:nvPr/>
            </p:nvSpPr>
            <p:spPr>
              <a:xfrm>
                <a:off x="7397119" y="4305825"/>
                <a:ext cx="1873045" cy="1625958"/>
              </a:xfrm>
              <a:prstGeom prst="rect">
                <a:avLst/>
              </a:prstGeom>
              <a:solidFill>
                <a:schemeClr val="bg1">
                  <a:alpha val="66000"/>
                </a:schemeClr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6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035C07-992B-F850-EF01-B216A50A0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119" y="4305825"/>
                <a:ext cx="1873045" cy="16259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FDD094-2E60-1CA2-4B86-44654D65965F}"/>
                  </a:ext>
                </a:extLst>
              </p:cNvPr>
              <p:cNvSpPr txBox="1"/>
              <p:nvPr/>
            </p:nvSpPr>
            <p:spPr>
              <a:xfrm>
                <a:off x="9521393" y="1803042"/>
                <a:ext cx="1873045" cy="1625958"/>
              </a:xfrm>
              <a:prstGeom prst="rect">
                <a:avLst/>
              </a:prstGeom>
              <a:solidFill>
                <a:schemeClr val="bg1">
                  <a:alpha val="66000"/>
                </a:schemeClr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60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FDD094-2E60-1CA2-4B86-44654D659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393" y="1803042"/>
                <a:ext cx="1873045" cy="16259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D773B-6386-5FA1-2635-DB2DC16EC9C0}"/>
                  </a:ext>
                </a:extLst>
              </p:cNvPr>
              <p:cNvSpPr txBox="1"/>
              <p:nvPr/>
            </p:nvSpPr>
            <p:spPr>
              <a:xfrm>
                <a:off x="274612" y="1825647"/>
                <a:ext cx="2417755" cy="1625958"/>
              </a:xfrm>
              <a:prstGeom prst="rect">
                <a:avLst/>
              </a:prstGeom>
              <a:solidFill>
                <a:schemeClr val="bg1">
                  <a:alpha val="66000"/>
                </a:schemeClr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6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6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1D773B-6386-5FA1-2635-DB2DC16E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2" y="1825647"/>
                <a:ext cx="2417755" cy="16259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E5B5B9-DF2E-9D6E-D646-8ECBAA5A29B0}"/>
                  </a:ext>
                </a:extLst>
              </p:cNvPr>
              <p:cNvSpPr txBox="1"/>
              <p:nvPr/>
            </p:nvSpPr>
            <p:spPr>
              <a:xfrm>
                <a:off x="6091921" y="1401029"/>
                <a:ext cx="1873045" cy="1217000"/>
              </a:xfrm>
              <a:prstGeom prst="rect">
                <a:avLst/>
              </a:prstGeom>
              <a:solidFill>
                <a:schemeClr val="bg1">
                  <a:alpha val="66000"/>
                </a:schemeClr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E5B5B9-DF2E-9D6E-D646-8ECBAA5A2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921" y="1401029"/>
                <a:ext cx="1873045" cy="1217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82DF98-7517-16C2-FD64-B3CF2704317D}"/>
                  </a:ext>
                </a:extLst>
              </p:cNvPr>
              <p:cNvSpPr txBox="1"/>
              <p:nvPr/>
            </p:nvSpPr>
            <p:spPr>
              <a:xfrm>
                <a:off x="4190328" y="-1398"/>
                <a:ext cx="1240297" cy="1319207"/>
              </a:xfrm>
              <a:prstGeom prst="rect">
                <a:avLst/>
              </a:prstGeom>
              <a:solidFill>
                <a:schemeClr val="bg1">
                  <a:alpha val="66000"/>
                </a:schemeClr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82DF98-7517-16C2-FD64-B3CF27043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328" y="-1398"/>
                <a:ext cx="1240297" cy="13192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74A898-A61E-9B57-83FF-CC956D90999C}"/>
                  </a:ext>
                </a:extLst>
              </p:cNvPr>
              <p:cNvSpPr txBox="1"/>
              <p:nvPr/>
            </p:nvSpPr>
            <p:spPr>
              <a:xfrm>
                <a:off x="4197977" y="5455041"/>
                <a:ext cx="1240297" cy="1319207"/>
              </a:xfrm>
              <a:prstGeom prst="rect">
                <a:avLst/>
              </a:prstGeom>
              <a:solidFill>
                <a:schemeClr val="bg1">
                  <a:alpha val="66000"/>
                </a:schemeClr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74A898-A61E-9B57-83FF-CC956D909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77" y="5455041"/>
                <a:ext cx="1240297" cy="13192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367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1"/>
    </mc:Choice>
    <mc:Fallback xmlns="">
      <p:transition spd="slow" advTm="685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FE21E3-CA12-6E78-54EB-B3485433ECF3}"/>
                  </a:ext>
                </a:extLst>
              </p:cNvPr>
              <p:cNvSpPr txBox="1"/>
              <p:nvPr/>
            </p:nvSpPr>
            <p:spPr>
              <a:xfrm>
                <a:off x="393283" y="2451971"/>
                <a:ext cx="4826418" cy="2499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6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brk m:alnAt="7"/>
                            </m:rPr>
                            <a:rPr lang="en-CA" sz="6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CA" sz="6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FE21E3-CA12-6E78-54EB-B3485433E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83" y="2451971"/>
                <a:ext cx="4826418" cy="24999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935859-853E-6D72-1C4E-E068503D6ED3}"/>
                  </a:ext>
                </a:extLst>
              </p:cNvPr>
              <p:cNvSpPr txBox="1"/>
              <p:nvPr/>
            </p:nvSpPr>
            <p:spPr>
              <a:xfrm>
                <a:off x="6507082" y="-9647"/>
                <a:ext cx="4808618" cy="2024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brk m:alnAt="7"/>
                              </m:rPr>
                              <a:rPr lang="en-CA" sz="6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CA" sz="6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6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e>
                            <m:r>
                              <a:rPr lang="en-CA" sz="6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CA" sz="6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6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66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935859-853E-6D72-1C4E-E068503D6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082" y="-9647"/>
                <a:ext cx="4808618" cy="20244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60C040-7101-8790-42F7-0C3842B6B3DB}"/>
                  </a:ext>
                </a:extLst>
              </p:cNvPr>
              <p:cNvSpPr txBox="1"/>
              <p:nvPr/>
            </p:nvSpPr>
            <p:spPr>
              <a:xfrm>
                <a:off x="7499558" y="2293210"/>
                <a:ext cx="4299159" cy="2419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n-CA" sz="6600" i="1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CA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d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CA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d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CA" sz="66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60C040-7101-8790-42F7-0C3842B6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558" y="2293210"/>
                <a:ext cx="4299159" cy="2419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FA2A0-9ABC-189B-CC65-B80E689CBD03}"/>
                  </a:ext>
                </a:extLst>
              </p:cNvPr>
              <p:cNvSpPr txBox="1"/>
              <p:nvPr/>
            </p:nvSpPr>
            <p:spPr>
              <a:xfrm>
                <a:off x="5321092" y="2451971"/>
                <a:ext cx="2133600" cy="2101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num>
                      <m:den>
                        <m:f>
                          <m:fPr>
                            <m:type m:val="skw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den>
                    </m:f>
                  </m:oMath>
                </a14:m>
                <a:r>
                  <a:rPr lang="en-CA" sz="66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FA2A0-9ABC-189B-CC65-B80E689CB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92" y="2451971"/>
                <a:ext cx="2133600" cy="21019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1CACF6-AD71-C1A2-55E3-3BE9B709BA01}"/>
                  </a:ext>
                </a:extLst>
              </p:cNvPr>
              <p:cNvSpPr txBox="1"/>
              <p:nvPr/>
            </p:nvSpPr>
            <p:spPr>
              <a:xfrm>
                <a:off x="131511" y="4971996"/>
                <a:ext cx="11838656" cy="1717201"/>
              </a:xfrm>
              <a:prstGeom prst="rect">
                <a:avLst/>
              </a:prstGeom>
              <a:solidFill>
                <a:srgbClr val="F2F7FC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000" dirty="0"/>
                  <a:t>Möbius Transformations: </a:t>
                </a:r>
                <a:r>
                  <a:rPr lang="en-CA" sz="6000" b="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72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72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n-CA" sz="72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̃"/>
                            <m:ctrlP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CA" sz="66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1CACF6-AD71-C1A2-55E3-3BE9B709B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11" y="4971996"/>
                <a:ext cx="11838656" cy="1717201"/>
              </a:xfrm>
              <a:prstGeom prst="rect">
                <a:avLst/>
              </a:prstGeom>
              <a:blipFill>
                <a:blip r:embed="rId6"/>
                <a:stretch>
                  <a:fillRect l="-2977" b="-69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BB5C121-1B05-F96F-27DE-57F22CD30172}"/>
              </a:ext>
            </a:extLst>
          </p:cNvPr>
          <p:cNvGrpSpPr/>
          <p:nvPr/>
        </p:nvGrpSpPr>
        <p:grpSpPr>
          <a:xfrm>
            <a:off x="119816" y="111165"/>
            <a:ext cx="6267450" cy="2250144"/>
            <a:chOff x="119816" y="111165"/>
            <a:chExt cx="6267450" cy="22501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F22DCD5-0466-E1F3-B673-57072E98564D}"/>
                    </a:ext>
                  </a:extLst>
                </p:cNvPr>
                <p:cNvSpPr txBox="1"/>
                <p:nvPr/>
              </p:nvSpPr>
              <p:spPr>
                <a:xfrm>
                  <a:off x="119816" y="111165"/>
                  <a:ext cx="6267450" cy="18065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24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CA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eqAr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6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6600" b="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F22DCD5-0466-E1F3-B673-57072E985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16" y="111165"/>
                  <a:ext cx="6267450" cy="18065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77F88-FF0A-4652-35B3-714A50F1BA40}"/>
                    </a:ext>
                  </a:extLst>
                </p:cNvPr>
                <p:cNvSpPr txBox="1"/>
                <p:nvPr/>
              </p:nvSpPr>
              <p:spPr>
                <a:xfrm>
                  <a:off x="2463593" y="1776534"/>
                  <a:ext cx="23431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2400"/>
                    </a:spcAft>
                  </a:pPr>
                  <a14:m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CA" sz="32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a14:m>
                  <a:r>
                    <a:rPr lang="en-CA" sz="3200" b="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77F88-FF0A-4652-35B3-714A50F1B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593" y="1776534"/>
                  <a:ext cx="2343150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679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10" grpId="0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BE4A43-FD6F-6D6B-6089-B919819C475F}"/>
              </a:ext>
            </a:extLst>
          </p:cNvPr>
          <p:cNvSpPr txBox="1"/>
          <p:nvPr/>
        </p:nvSpPr>
        <p:spPr>
          <a:xfrm>
            <a:off x="0" y="-1107996"/>
            <a:ext cx="4011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C5AC7-CB46-1E7C-27F5-5D43D148E49F}"/>
                  </a:ext>
                </a:extLst>
              </p:cNvPr>
              <p:cNvSpPr txBox="1"/>
              <p:nvPr/>
            </p:nvSpPr>
            <p:spPr>
              <a:xfrm>
                <a:off x="0" y="117988"/>
                <a:ext cx="12192001" cy="6397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indent="-8572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6000" u="sng" dirty="0"/>
                  <a:t>Spinor</a:t>
                </a:r>
                <a:r>
                  <a:rPr lang="en-CA" sz="6000" dirty="0"/>
                  <a:t> = member of </a:t>
                </a:r>
                <a:br>
                  <a:rPr lang="en-CA" sz="6000" dirty="0"/>
                </a:br>
                <a:r>
                  <a:rPr lang="en-CA" sz="6000" dirty="0"/>
                  <a:t>    </a:t>
                </a:r>
                <a:r>
                  <a:rPr lang="en-CA" sz="6000" b="1" dirty="0">
                    <a:solidFill>
                      <a:srgbClr val="7030A0"/>
                    </a:solidFill>
                  </a:rPr>
                  <a:t>complex projective line </a:t>
                </a:r>
                <a14:m>
                  <m:oMath xmlns:m="http://schemas.openxmlformats.org/officeDocument/2006/math">
                    <m:r>
                      <a:rPr lang="en-CA" sz="6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CA" sz="6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CA" sz="6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CA" sz="6000" b="1" dirty="0">
                  <a:solidFill>
                    <a:srgbClr val="7030A0"/>
                  </a:solidFill>
                </a:endParaRPr>
              </a:p>
              <a:p>
                <a:pPr marL="857250" indent="-8572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6000" dirty="0"/>
                  <a:t>Pair of complex numbers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</m:oMath>
                </a14:m>
                <a:endParaRPr lang="en-CA" sz="6000" dirty="0"/>
              </a:p>
              <a:p>
                <a:pPr marL="857250" indent="-8572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5400" dirty="0"/>
                  <a:t>Overall scaling/phase ignored: </a:t>
                </a:r>
                <a14:m>
                  <m:oMath xmlns:m="http://schemas.openxmlformats.org/officeDocument/2006/math">
                    <m:r>
                      <a:rPr lang="en-CA" sz="54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CA" sz="54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54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54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</m:oMath>
                </a14:m>
                <a:endParaRPr lang="en-CA" sz="6000" dirty="0"/>
              </a:p>
              <a:p>
                <a:pPr marL="857250" indent="-8572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6000" dirty="0"/>
                  <a:t>Only the ratio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CA" sz="6000" dirty="0"/>
                  <a:t> matters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C5AC7-CB46-1E7C-27F5-5D43D148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7988"/>
                <a:ext cx="12192001" cy="6397457"/>
              </a:xfrm>
              <a:prstGeom prst="rect">
                <a:avLst/>
              </a:prstGeom>
              <a:blipFill>
                <a:blip r:embed="rId3"/>
                <a:stretch>
                  <a:fillRect l="-2750" t="-2857" b="-5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4A8ABE-E40B-524B-C8F4-E892FE1356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53840" y="4860720"/>
              <a:ext cx="5624640" cy="162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4A8ABE-E40B-524B-C8F4-E892FE1356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4480" y="4851360"/>
                <a:ext cx="5643360" cy="1648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28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85"/>
    </mc:Choice>
    <mc:Fallback xmlns="">
      <p:transition spd="slow" advTm="23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8C7A06-58B8-C2E6-AD52-C1E208F52293}"/>
              </a:ext>
            </a:extLst>
          </p:cNvPr>
          <p:cNvCxnSpPr>
            <a:cxnSpLocks/>
          </p:cNvCxnSpPr>
          <p:nvPr/>
        </p:nvCxnSpPr>
        <p:spPr>
          <a:xfrm>
            <a:off x="6745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7315BE8-2405-C304-B35E-8ACA318E4314}"/>
              </a:ext>
            </a:extLst>
          </p:cNvPr>
          <p:cNvSpPr txBox="1"/>
          <p:nvPr/>
        </p:nvSpPr>
        <p:spPr>
          <a:xfrm flipH="1">
            <a:off x="6822746" y="28821"/>
            <a:ext cx="3077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Projected Space</a:t>
            </a:r>
            <a:endParaRPr lang="en-CA" sz="4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97ABA8-8721-737E-9432-F6D39D3BF248}"/>
              </a:ext>
            </a:extLst>
          </p:cNvPr>
          <p:cNvSpPr txBox="1"/>
          <p:nvPr/>
        </p:nvSpPr>
        <p:spPr>
          <a:xfrm flipH="1">
            <a:off x="-3026" y="22448"/>
            <a:ext cx="2391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Original Space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A2DC2F-8FA5-9B44-1A78-30293BD3202A}"/>
              </a:ext>
            </a:extLst>
          </p:cNvPr>
          <p:cNvSpPr/>
          <p:nvPr/>
        </p:nvSpPr>
        <p:spPr>
          <a:xfrm>
            <a:off x="7269129" y="1226609"/>
            <a:ext cx="4805670" cy="4805669"/>
          </a:xfrm>
          <a:prstGeom prst="ellipse">
            <a:avLst/>
          </a:prstGeom>
          <a:solidFill>
            <a:srgbClr val="9DC3E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936B45-7E80-0F1E-32C0-5C9EB1AF0D15}"/>
              </a:ext>
            </a:extLst>
          </p:cNvPr>
          <p:cNvGrpSpPr/>
          <p:nvPr/>
        </p:nvGrpSpPr>
        <p:grpSpPr>
          <a:xfrm>
            <a:off x="1000159" y="1199605"/>
            <a:ext cx="4805670" cy="4805669"/>
            <a:chOff x="2155504" y="205674"/>
            <a:chExt cx="3073121" cy="307312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8746F4-C8E9-6604-6BBB-70772C06D49D}"/>
                </a:ext>
              </a:extLst>
            </p:cNvPr>
            <p:cNvSpPr/>
            <p:nvPr/>
          </p:nvSpPr>
          <p:spPr>
            <a:xfrm>
              <a:off x="2155504" y="205674"/>
              <a:ext cx="3073121" cy="30731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453DFAD1-5251-C9A4-C984-72024262DD43}"/>
                </a:ext>
              </a:extLst>
            </p:cNvPr>
            <p:cNvSpPr/>
            <p:nvPr/>
          </p:nvSpPr>
          <p:spPr>
            <a:xfrm rot="5400000" flipH="1">
              <a:off x="2851207" y="929766"/>
              <a:ext cx="1662589" cy="1662589"/>
            </a:xfrm>
            <a:prstGeom prst="arc">
              <a:avLst>
                <a:gd name="adj1" fmla="val 33139"/>
                <a:gd name="adj2" fmla="val 0"/>
              </a:avLst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DA22F78A-30C8-C97A-8402-8F91498DF855}"/>
              </a:ext>
            </a:extLst>
          </p:cNvPr>
          <p:cNvSpPr/>
          <p:nvPr/>
        </p:nvSpPr>
        <p:spPr>
          <a:xfrm>
            <a:off x="7250208" y="1230004"/>
            <a:ext cx="4805670" cy="480566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267A01-837D-3B6D-DB6E-541F06FD45AE}"/>
              </a:ext>
            </a:extLst>
          </p:cNvPr>
          <p:cNvGrpSpPr/>
          <p:nvPr/>
        </p:nvGrpSpPr>
        <p:grpSpPr>
          <a:xfrm>
            <a:off x="7259861" y="41498"/>
            <a:ext cx="4805671" cy="5990781"/>
            <a:chOff x="1106015" y="519911"/>
            <a:chExt cx="3896413" cy="48572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9B2DCA-3120-2659-69ED-07FBD756573C}"/>
                </a:ext>
              </a:extLst>
            </p:cNvPr>
            <p:cNvSpPr/>
            <p:nvPr/>
          </p:nvSpPr>
          <p:spPr>
            <a:xfrm>
              <a:off x="1106015" y="1480793"/>
              <a:ext cx="3896413" cy="3896413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AB57C1E-3EF0-E219-B4F1-C0984ADFB5F1}"/>
                    </a:ext>
                  </a:extLst>
                </p:cNvPr>
                <p:cNvSpPr txBox="1"/>
                <p:nvPr/>
              </p:nvSpPr>
              <p:spPr>
                <a:xfrm>
                  <a:off x="2633076" y="519911"/>
                  <a:ext cx="997924" cy="823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AB57C1E-3EF0-E219-B4F1-C0984ADFB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076" y="519911"/>
                  <a:ext cx="997924" cy="8234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F99125-9416-2E2C-316E-B33236A30746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>
              <a:off x="3054219" y="1480793"/>
              <a:ext cx="3" cy="38964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EA7EF8-0DC6-7814-9A97-142D9DE8AA62}"/>
              </a:ext>
            </a:extLst>
          </p:cNvPr>
          <p:cNvCxnSpPr>
            <a:cxnSpLocks/>
          </p:cNvCxnSpPr>
          <p:nvPr/>
        </p:nvCxnSpPr>
        <p:spPr>
          <a:xfrm>
            <a:off x="7259861" y="3635205"/>
            <a:ext cx="48056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E6D9030-20ED-9CF3-E16C-5FA9746F96A3}"/>
              </a:ext>
            </a:extLst>
          </p:cNvPr>
          <p:cNvGrpSpPr/>
          <p:nvPr/>
        </p:nvGrpSpPr>
        <p:grpSpPr>
          <a:xfrm>
            <a:off x="8367798" y="2358807"/>
            <a:ext cx="2599913" cy="2604833"/>
            <a:chOff x="8953331" y="946958"/>
            <a:chExt cx="1662589" cy="1665734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F0604B5-E105-E15E-0A60-B8731B28685B}"/>
                </a:ext>
              </a:extLst>
            </p:cNvPr>
            <p:cNvSpPr/>
            <p:nvPr/>
          </p:nvSpPr>
          <p:spPr>
            <a:xfrm>
              <a:off x="8953331" y="946958"/>
              <a:ext cx="1662589" cy="1662589"/>
            </a:xfrm>
            <a:prstGeom prst="arc">
              <a:avLst>
                <a:gd name="adj1" fmla="val 16200000"/>
                <a:gd name="adj2" fmla="val 5370345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F3300711-61A9-4852-06EA-104AE3EFF43F}"/>
                </a:ext>
              </a:extLst>
            </p:cNvPr>
            <p:cNvSpPr/>
            <p:nvPr/>
          </p:nvSpPr>
          <p:spPr>
            <a:xfrm rot="10800000">
              <a:off x="8964022" y="1071534"/>
              <a:ext cx="1645818" cy="1541158"/>
            </a:xfrm>
            <a:prstGeom prst="arc">
              <a:avLst>
                <a:gd name="adj1" fmla="val 16200000"/>
                <a:gd name="adj2" fmla="val 5385461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4AF91F-D1C0-A3BF-FF18-EA67976838EE}"/>
              </a:ext>
            </a:extLst>
          </p:cNvPr>
          <p:cNvGrpSpPr/>
          <p:nvPr/>
        </p:nvGrpSpPr>
        <p:grpSpPr>
          <a:xfrm>
            <a:off x="8563230" y="2553520"/>
            <a:ext cx="2204296" cy="2210486"/>
            <a:chOff x="1902293" y="3002625"/>
            <a:chExt cx="2107998" cy="2113917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77F61EF2-A2CE-BAA6-94F4-5A5F72CB28AC}"/>
                </a:ext>
              </a:extLst>
            </p:cNvPr>
            <p:cNvSpPr/>
            <p:nvPr/>
          </p:nvSpPr>
          <p:spPr>
            <a:xfrm>
              <a:off x="1902293" y="3002625"/>
              <a:ext cx="2107998" cy="2107998"/>
            </a:xfrm>
            <a:prstGeom prst="arc">
              <a:avLst>
                <a:gd name="adj1" fmla="val 16200000"/>
                <a:gd name="adj2" fmla="val 5370345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1084B00-EC48-082A-0A16-534A1C3572A3}"/>
                </a:ext>
              </a:extLst>
            </p:cNvPr>
            <p:cNvSpPr/>
            <p:nvPr/>
          </p:nvSpPr>
          <p:spPr>
            <a:xfrm rot="10800000">
              <a:off x="1923557" y="3162506"/>
              <a:ext cx="2086734" cy="1954036"/>
            </a:xfrm>
            <a:prstGeom prst="arc">
              <a:avLst>
                <a:gd name="adj1" fmla="val 16200000"/>
                <a:gd name="adj2" fmla="val 542646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DEB5E-60DB-69FF-EC90-41FDB48AF24A}"/>
                  </a:ext>
                </a:extLst>
              </p:cNvPr>
              <p:cNvSpPr txBox="1"/>
              <p:nvPr/>
            </p:nvSpPr>
            <p:spPr>
              <a:xfrm>
                <a:off x="35158" y="3101429"/>
                <a:ext cx="90079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DEB5E-60DB-69FF-EC90-41FDB48AF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" y="3101429"/>
                <a:ext cx="90079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F7F78D9-596A-7ED4-7B2D-DDEA0306C0DF}"/>
              </a:ext>
            </a:extLst>
          </p:cNvPr>
          <p:cNvGrpSpPr/>
          <p:nvPr/>
        </p:nvGrpSpPr>
        <p:grpSpPr>
          <a:xfrm>
            <a:off x="1002772" y="146176"/>
            <a:ext cx="5824760" cy="5865470"/>
            <a:chOff x="12619613" y="1308310"/>
            <a:chExt cx="4722687" cy="475569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01A8A9-0B04-D49C-F2D7-1B700F632B30}"/>
                </a:ext>
              </a:extLst>
            </p:cNvPr>
            <p:cNvGrpSpPr/>
            <p:nvPr/>
          </p:nvGrpSpPr>
          <p:grpSpPr>
            <a:xfrm>
              <a:off x="12619613" y="1308310"/>
              <a:ext cx="4722687" cy="4755695"/>
              <a:chOff x="1106015" y="621511"/>
              <a:chExt cx="4722687" cy="475569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403020C-5D67-CC99-5CA0-6E2E7B9B54D8}"/>
                  </a:ext>
                </a:extLst>
              </p:cNvPr>
              <p:cNvSpPr/>
              <p:nvPr/>
            </p:nvSpPr>
            <p:spPr>
              <a:xfrm>
                <a:off x="1106015" y="1480793"/>
                <a:ext cx="3896413" cy="389641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814A958-728A-AA51-A0C5-67A35BF98B15}"/>
                      </a:ext>
                    </a:extLst>
                  </p:cNvPr>
                  <p:cNvSpPr txBox="1"/>
                  <p:nvPr/>
                </p:nvSpPr>
                <p:spPr>
                  <a:xfrm>
                    <a:off x="4899081" y="3081012"/>
                    <a:ext cx="929621" cy="67376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CA" sz="4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814A958-728A-AA51-A0C5-67A35BF98B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9081" y="3081012"/>
                    <a:ext cx="929621" cy="67376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3E5EC50-A345-3DD3-A465-01F8F41BA8CC}"/>
                      </a:ext>
                    </a:extLst>
                  </p:cNvPr>
                  <p:cNvSpPr txBox="1"/>
                  <p:nvPr/>
                </p:nvSpPr>
                <p:spPr>
                  <a:xfrm>
                    <a:off x="2489297" y="621511"/>
                    <a:ext cx="1043486" cy="7486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CA" sz="54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3E5EC50-A345-3DD3-A465-01F8F41BA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9297" y="621511"/>
                    <a:ext cx="1043486" cy="7486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07AEE5-D643-8E1B-1F88-C95C32B05710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>
                <a:off x="3054219" y="1480793"/>
                <a:ext cx="3" cy="389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F4A8FD-F638-1287-D437-E5C14A971A22}"/>
                </a:ext>
              </a:extLst>
            </p:cNvPr>
            <p:cNvCxnSpPr>
              <a:cxnSpLocks/>
            </p:cNvCxnSpPr>
            <p:nvPr/>
          </p:nvCxnSpPr>
          <p:spPr>
            <a:xfrm>
              <a:off x="12619613" y="4120469"/>
              <a:ext cx="38964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B9A413-0A48-02EF-A784-15EC11CB1F53}"/>
                  </a:ext>
                </a:extLst>
              </p:cNvPr>
              <p:cNvSpPr txBox="1"/>
              <p:nvPr/>
            </p:nvSpPr>
            <p:spPr>
              <a:xfrm>
                <a:off x="2605898" y="5980196"/>
                <a:ext cx="14929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5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B9A413-0A48-02EF-A784-15EC11CB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898" y="5980196"/>
                <a:ext cx="149290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DDFDE1-A063-250F-C733-7B5679F98B08}"/>
                  </a:ext>
                </a:extLst>
              </p:cNvPr>
              <p:cNvSpPr txBox="1"/>
              <p:nvPr/>
            </p:nvSpPr>
            <p:spPr>
              <a:xfrm>
                <a:off x="9148443" y="5820370"/>
                <a:ext cx="102221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DDFDE1-A063-250F-C733-7B5679F98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443" y="5820370"/>
                <a:ext cx="1022219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AADFD568-489B-F6E3-EE8E-6AB070650886}"/>
              </a:ext>
            </a:extLst>
          </p:cNvPr>
          <p:cNvSpPr/>
          <p:nvPr/>
        </p:nvSpPr>
        <p:spPr>
          <a:xfrm>
            <a:off x="3217316" y="1016856"/>
            <a:ext cx="371872" cy="3718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133134-3A29-2320-58B3-37CC53E403F4}"/>
              </a:ext>
            </a:extLst>
          </p:cNvPr>
          <p:cNvSpPr/>
          <p:nvPr/>
        </p:nvSpPr>
        <p:spPr>
          <a:xfrm>
            <a:off x="3236108" y="5846342"/>
            <a:ext cx="371872" cy="371872"/>
          </a:xfrm>
          <a:prstGeom prst="ellipse">
            <a:avLst/>
          </a:prstGeom>
          <a:solidFill>
            <a:srgbClr val="4C2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65C486-2AE6-A41A-0891-4A020BA84F1E}"/>
              </a:ext>
            </a:extLst>
          </p:cNvPr>
          <p:cNvSpPr/>
          <p:nvPr/>
        </p:nvSpPr>
        <p:spPr>
          <a:xfrm>
            <a:off x="5570154" y="3439079"/>
            <a:ext cx="326720" cy="3267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B0DF9B-0CFA-970C-AE3F-384BD72F1E9E}"/>
              </a:ext>
            </a:extLst>
          </p:cNvPr>
          <p:cNvSpPr/>
          <p:nvPr/>
        </p:nvSpPr>
        <p:spPr>
          <a:xfrm>
            <a:off x="901934" y="3439079"/>
            <a:ext cx="326720" cy="326720"/>
          </a:xfrm>
          <a:prstGeom prst="rect">
            <a:avLst/>
          </a:prstGeom>
          <a:solidFill>
            <a:srgbClr val="006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8634BF-C960-63FD-B705-49281FD2FB25}"/>
              </a:ext>
            </a:extLst>
          </p:cNvPr>
          <p:cNvSpPr/>
          <p:nvPr/>
        </p:nvSpPr>
        <p:spPr>
          <a:xfrm>
            <a:off x="9482939" y="1013669"/>
            <a:ext cx="371872" cy="3718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87E1D9-AEB2-9E63-207B-691D027B9AE2}"/>
              </a:ext>
            </a:extLst>
          </p:cNvPr>
          <p:cNvSpPr/>
          <p:nvPr/>
        </p:nvSpPr>
        <p:spPr>
          <a:xfrm>
            <a:off x="9505515" y="5875708"/>
            <a:ext cx="326720" cy="3267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4B5EAA3-CC17-B622-8FDC-09602C860A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70840" y="253440"/>
              <a:ext cx="6702120" cy="6462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4B5EAA3-CC17-B622-8FDC-09602C860A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61480" y="244080"/>
                <a:ext cx="6720840" cy="6481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649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57"/>
    </mc:Choice>
    <mc:Fallback xmlns="">
      <p:transition spd="slow" advTm="2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3C58E88A-FFE5-5E30-35E3-3E686503716D}"/>
              </a:ext>
            </a:extLst>
          </p:cNvPr>
          <p:cNvSpPr/>
          <p:nvPr/>
        </p:nvSpPr>
        <p:spPr>
          <a:xfrm flipH="1">
            <a:off x="382836" y="928713"/>
            <a:ext cx="5533974" cy="5533972"/>
          </a:xfrm>
          <a:prstGeom prst="pie">
            <a:avLst>
              <a:gd name="adj1" fmla="val 12727333"/>
              <a:gd name="adj2" fmla="val 16223676"/>
            </a:avLst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C168D-55DB-EED4-57FC-184FF19B47A4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CF476F-46FF-0F21-D422-21CAC681EA1D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EC65D9-80E6-3BE4-E1D4-A754FAEA178D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07DC9D7-3D5F-EF8D-5149-D07C4D3072B6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F2A7CC-1740-41C9-2E04-055B3A5BB5B1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FF7C09C-0B02-07F3-B0E1-A12E81468FA3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190881" y="1293709"/>
              <a:ext cx="4572732" cy="40948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72732" cy="4094882"/>
                    </a:xfrm>
                    <a:prstGeom prst="rect">
                      <a:avLst/>
                    </a:prstGeom>
                  </am3d:spPr>
                  <am3d:camera>
                    <am3d:pos x="0" y="18000000" z="48342126"/>
                    <am3d:up dx="0" dy="36000000" dz="0"/>
                    <am3d:lookAt x="0" y="0" z="0"/>
                    <am3d:perspective fov="2085747"/>
                  </am3d:camera>
                  <am3d:trans>
                    <am3d:meterPerModelUnit n="2101830" d="1000000"/>
                    <am3d:preTrans dx="355794" dy="8196645" dz="-151324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000" ay="18984000" az="1684800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881" y="1293709"/>
                <a:ext cx="4572732" cy="409488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C404E0F2-264D-CF69-45EB-704C0E88E6F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9CED9B-75C8-C55F-884E-108531950090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50200E-E855-34D3-F32F-D38924E0F895}"/>
                  </a:ext>
                </a:extLst>
              </p:cNvPr>
              <p:cNvSpPr txBox="1"/>
              <p:nvPr/>
            </p:nvSpPr>
            <p:spPr>
              <a:xfrm>
                <a:off x="6093786" y="3275651"/>
                <a:ext cx="6041996" cy="3548023"/>
              </a:xfrm>
              <a:prstGeom prst="rect">
                <a:avLst/>
              </a:prstGeom>
              <a:solidFill>
                <a:srgbClr val="EFFDFF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7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7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GB" sz="4800" b="0" i="0" dirty="0">
                    <a:solidFill>
                      <a:srgbClr val="00B0F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</m:e>
                          <m:e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50200E-E855-34D3-F32F-D38924E0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786" y="3275651"/>
                <a:ext cx="6041996" cy="35480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744F7-F771-2223-CFB1-BA825753F8EA}"/>
              </a:ext>
            </a:extLst>
          </p:cNvPr>
          <p:cNvCxnSpPr>
            <a:cxnSpLocks/>
          </p:cNvCxnSpPr>
          <p:nvPr/>
        </p:nvCxnSpPr>
        <p:spPr>
          <a:xfrm>
            <a:off x="3098105" y="867103"/>
            <a:ext cx="27117" cy="284066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6718AAF-6FFD-0DDE-D443-0FF0CB03AC3B}"/>
              </a:ext>
            </a:extLst>
          </p:cNvPr>
          <p:cNvGrpSpPr/>
          <p:nvPr/>
        </p:nvGrpSpPr>
        <p:grpSpPr>
          <a:xfrm>
            <a:off x="6518262" y="430515"/>
            <a:ext cx="2397171" cy="2517229"/>
            <a:chOff x="6518262" y="430515"/>
            <a:chExt cx="2397171" cy="2517229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C2B8103C-9DFB-A356-AAF0-185567D50A0F}"/>
                </a:ext>
              </a:extLst>
            </p:cNvPr>
            <p:cNvSpPr/>
            <p:nvPr/>
          </p:nvSpPr>
          <p:spPr>
            <a:xfrm rot="3934008" flipH="1">
              <a:off x="5817096" y="1410872"/>
              <a:ext cx="2238038" cy="835705"/>
            </a:xfrm>
            <a:prstGeom prst="arc">
              <a:avLst>
                <a:gd name="adj1" fmla="val 18744925"/>
                <a:gd name="adj2" fmla="val 13320558"/>
              </a:avLst>
            </a:prstGeom>
            <a:ln w="1143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80B5B9-3867-9D13-7A34-33C841DD8C36}"/>
                    </a:ext>
                  </a:extLst>
                </p:cNvPr>
                <p:cNvSpPr txBox="1"/>
                <p:nvPr/>
              </p:nvSpPr>
              <p:spPr>
                <a:xfrm>
                  <a:off x="7228844" y="430515"/>
                  <a:ext cx="1686589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CA" sz="115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80B5B9-3867-9D13-7A34-33C841DD8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844" y="430515"/>
                  <a:ext cx="1686589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8C3D17-6371-DFAD-2E9D-ADA6AC18B64A}"/>
              </a:ext>
            </a:extLst>
          </p:cNvPr>
          <p:cNvGrpSpPr/>
          <p:nvPr/>
        </p:nvGrpSpPr>
        <p:grpSpPr>
          <a:xfrm>
            <a:off x="2478728" y="3109321"/>
            <a:ext cx="1661908" cy="1232214"/>
            <a:chOff x="6762923" y="4939799"/>
            <a:chExt cx="1661908" cy="1232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/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327D3081-57DC-7263-C9D0-00F2C89D4D80}"/>
                </a:ext>
              </a:extLst>
            </p:cNvPr>
            <p:cNvSpPr/>
            <p:nvPr/>
          </p:nvSpPr>
          <p:spPr>
            <a:xfrm>
              <a:off x="6762923" y="4939799"/>
              <a:ext cx="1232218" cy="1232214"/>
            </a:xfrm>
            <a:prstGeom prst="arc">
              <a:avLst>
                <a:gd name="adj1" fmla="val 16296007"/>
                <a:gd name="adj2" fmla="val 19675611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09E27C-5D03-7C28-3E75-54DC0AC8A026}"/>
              </a:ext>
            </a:extLst>
          </p:cNvPr>
          <p:cNvGrpSpPr/>
          <p:nvPr/>
        </p:nvGrpSpPr>
        <p:grpSpPr>
          <a:xfrm>
            <a:off x="2646432" y="2035227"/>
            <a:ext cx="2430593" cy="856574"/>
            <a:chOff x="2646432" y="2035227"/>
            <a:chExt cx="2430593" cy="85657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8FFCB6-2A6D-3D9D-D414-F905FC4BBA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663" y="2035227"/>
              <a:ext cx="1965362" cy="38577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FD07D-E6AE-CB73-AE39-FB5BCAC37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432" y="2044740"/>
              <a:ext cx="468534" cy="8470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Partial Circle 53">
            <a:extLst>
              <a:ext uri="{FF2B5EF4-FFF2-40B4-BE49-F238E27FC236}">
                <a16:creationId xmlns:a16="http://schemas.microsoft.com/office/drawing/2014/main" id="{2026F3EA-6CC7-7151-BECD-8C07DE0B9E5E}"/>
              </a:ext>
            </a:extLst>
          </p:cNvPr>
          <p:cNvSpPr/>
          <p:nvPr/>
        </p:nvSpPr>
        <p:spPr>
          <a:xfrm rot="10800000" flipH="1">
            <a:off x="937265" y="1202974"/>
            <a:ext cx="4370253" cy="1683532"/>
          </a:xfrm>
          <a:prstGeom prst="pie">
            <a:avLst>
              <a:gd name="adj1" fmla="val 14468023"/>
              <a:gd name="adj2" fmla="val 20965365"/>
            </a:avLst>
          </a:prstGeom>
          <a:solidFill>
            <a:srgbClr val="AC73D7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35A72E-4BC2-0F0E-FEEE-36821739ABC7}"/>
              </a:ext>
            </a:extLst>
          </p:cNvPr>
          <p:cNvGrpSpPr/>
          <p:nvPr/>
        </p:nvGrpSpPr>
        <p:grpSpPr>
          <a:xfrm>
            <a:off x="2257237" y="1623446"/>
            <a:ext cx="1562670" cy="830997"/>
            <a:chOff x="2257237" y="1623446"/>
            <a:chExt cx="1562670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/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CB959E47-DE0D-7315-7A69-C4CA641C55A9}"/>
                </a:ext>
              </a:extLst>
            </p:cNvPr>
            <p:cNvSpPr/>
            <p:nvPr/>
          </p:nvSpPr>
          <p:spPr>
            <a:xfrm rot="10800000">
              <a:off x="2487359" y="1797857"/>
              <a:ext cx="1332548" cy="520276"/>
            </a:xfrm>
            <a:prstGeom prst="arc">
              <a:avLst>
                <a:gd name="adj1" fmla="val 11443534"/>
                <a:gd name="adj2" fmla="val 18059182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B6C9FE-9197-15DC-5C9C-8AD1D5BE49D6}"/>
              </a:ext>
            </a:extLst>
          </p:cNvPr>
          <p:cNvGrpSpPr/>
          <p:nvPr/>
        </p:nvGrpSpPr>
        <p:grpSpPr>
          <a:xfrm>
            <a:off x="4004233" y="207138"/>
            <a:ext cx="2011295" cy="2373333"/>
            <a:chOff x="4004233" y="207138"/>
            <a:chExt cx="2011295" cy="2373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F4C6E-F2D7-6306-9A3B-DCD7A90B75DB}"/>
                    </a:ext>
                  </a:extLst>
                </p:cNvPr>
                <p:cNvSpPr txBox="1"/>
                <p:nvPr/>
              </p:nvSpPr>
              <p:spPr>
                <a:xfrm>
                  <a:off x="4764172" y="207138"/>
                  <a:ext cx="125135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F4C6E-F2D7-6306-9A3B-DCD7A90B7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4172" y="207138"/>
                  <a:ext cx="1251356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03CAAE2-8204-A5D8-D7AD-16E53DCC8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4233" y="1409389"/>
              <a:ext cx="1908524" cy="1171082"/>
            </a:xfrm>
            <a:prstGeom prst="line">
              <a:avLst/>
            </a:prstGeom>
            <a:ln w="152400">
              <a:solidFill>
                <a:srgbClr val="FF66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FA480C-4AB0-2CB7-BBC8-9EE4D1FD0CAA}"/>
                  </a:ext>
                </a:extLst>
              </p:cNvPr>
              <p:cNvSpPr txBox="1"/>
              <p:nvPr/>
            </p:nvSpPr>
            <p:spPr>
              <a:xfrm>
                <a:off x="8609498" y="302223"/>
                <a:ext cx="3488184" cy="2800767"/>
              </a:xfrm>
              <a:prstGeom prst="rect">
                <a:avLst/>
              </a:prstGeom>
              <a:solidFill>
                <a:srgbClr val="EFFDFF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Spinor defined by 2 real numbers: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FA480C-4AB0-2CB7-BBC8-9EE4D1FD0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498" y="302223"/>
                <a:ext cx="3488184" cy="2800767"/>
              </a:xfrm>
              <a:prstGeom prst="rect">
                <a:avLst/>
              </a:prstGeom>
              <a:blipFill>
                <a:blip r:embed="rId10"/>
                <a:stretch>
                  <a:fillRect l="-4318" t="-3871" r="-759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2215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459">
        <p:fade/>
      </p:transition>
    </mc:Choice>
    <mc:Fallback xmlns="">
      <p:transition spd="med" advTm="314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6" grpId="0" animBg="1"/>
      <p:bldP spid="23" grpId="0" animBg="1"/>
      <p:bldP spid="24" grpId="0" animBg="1"/>
      <p:bldP spid="54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3C58E88A-FFE5-5E30-35E3-3E686503716D}"/>
              </a:ext>
            </a:extLst>
          </p:cNvPr>
          <p:cNvSpPr/>
          <p:nvPr/>
        </p:nvSpPr>
        <p:spPr>
          <a:xfrm flipH="1">
            <a:off x="382836" y="928713"/>
            <a:ext cx="5533974" cy="5533972"/>
          </a:xfrm>
          <a:prstGeom prst="pie">
            <a:avLst>
              <a:gd name="adj1" fmla="val 12727333"/>
              <a:gd name="adj2" fmla="val 16223676"/>
            </a:avLst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C168D-55DB-EED4-57FC-184FF19B47A4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CF476F-46FF-0F21-D422-21CAC681EA1D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3EC65D9-80E6-3BE4-E1D4-A754FAEA178D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07DC9D7-3D5F-EF8D-5149-D07C4D3072B6}"/>
              </a:ext>
            </a:extLst>
          </p:cNvPr>
          <p:cNvSpPr txBox="1"/>
          <p:nvPr/>
        </p:nvSpPr>
        <p:spPr>
          <a:xfrm>
            <a:off x="45640" y="38100"/>
            <a:ext cx="2834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Visualization</a:t>
            </a:r>
            <a:br>
              <a:rPr lang="en-CA" sz="4000" dirty="0"/>
            </a:br>
            <a:r>
              <a:rPr lang="en-CA" sz="4000" dirty="0"/>
              <a:t>Sphere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F2A7CC-1740-41C9-2E04-055B3A5BB5B1}"/>
              </a:ext>
            </a:extLst>
          </p:cNvPr>
          <p:cNvSpPr/>
          <p:nvPr/>
        </p:nvSpPr>
        <p:spPr>
          <a:xfrm>
            <a:off x="2980146" y="3581539"/>
            <a:ext cx="269640" cy="269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FF7C09C-0B02-07F3-B0E1-A12E81468FA3}"/>
              </a:ext>
            </a:extLst>
          </p:cNvPr>
          <p:cNvSpPr/>
          <p:nvPr/>
        </p:nvSpPr>
        <p:spPr>
          <a:xfrm rot="10800000">
            <a:off x="982610" y="1212206"/>
            <a:ext cx="4324909" cy="1722647"/>
          </a:xfrm>
          <a:prstGeom prst="arc">
            <a:avLst>
              <a:gd name="adj1" fmla="val 333122"/>
              <a:gd name="adj2" fmla="val 10716548"/>
            </a:avLst>
          </a:prstGeom>
          <a:ln w="57150">
            <a:solidFill>
              <a:srgbClr val="7030A0">
                <a:alpha val="6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190881" y="1293709"/>
              <a:ext cx="4572732" cy="40948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72732" cy="4094882"/>
                    </a:xfrm>
                    <a:prstGeom prst="rect">
                      <a:avLst/>
                    </a:prstGeom>
                  </am3d:spPr>
                  <am3d:camera>
                    <am3d:pos x="0" y="18000000" z="48342126"/>
                    <am3d:up dx="0" dy="36000000" dz="0"/>
                    <am3d:lookAt x="0" y="0" z="0"/>
                    <am3d:perspective fov="2085747"/>
                  </am3d:camera>
                  <am3d:trans>
                    <am3d:meterPerModelUnit n="2101830" d="1000000"/>
                    <am3d:preTrans dx="355794" dy="8196645" dz="-15132479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000" ay="18984000" az="1684800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064354FF-2E63-B29C-08C5-F9624D5FA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881" y="1293709"/>
                <a:ext cx="4572732" cy="409488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C404E0F2-264D-CF69-45EB-704C0E88E6F7}"/>
              </a:ext>
            </a:extLst>
          </p:cNvPr>
          <p:cNvSpPr/>
          <p:nvPr/>
        </p:nvSpPr>
        <p:spPr>
          <a:xfrm rot="16200000">
            <a:off x="378796" y="1494721"/>
            <a:ext cx="5527004" cy="4401958"/>
          </a:xfrm>
          <a:prstGeom prst="arc">
            <a:avLst>
              <a:gd name="adj1" fmla="val 21565336"/>
              <a:gd name="adj2" fmla="val 10848954"/>
            </a:avLst>
          </a:prstGeom>
          <a:ln w="57150">
            <a:solidFill>
              <a:srgbClr val="00B05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69CED9B-75C8-C55F-884E-108531950090}"/>
              </a:ext>
            </a:extLst>
          </p:cNvPr>
          <p:cNvSpPr/>
          <p:nvPr/>
        </p:nvSpPr>
        <p:spPr>
          <a:xfrm>
            <a:off x="987370" y="1183417"/>
            <a:ext cx="4324909" cy="1722647"/>
          </a:xfrm>
          <a:prstGeom prst="arc">
            <a:avLst>
              <a:gd name="adj1" fmla="val 21466285"/>
              <a:gd name="adj2" fmla="val 11081002"/>
            </a:avLst>
          </a:prstGeom>
          <a:ln w="57150">
            <a:solidFill>
              <a:srgbClr val="7030A0">
                <a:alpha val="67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50200E-E855-34D3-F32F-D38924E0F895}"/>
                  </a:ext>
                </a:extLst>
              </p:cNvPr>
              <p:cNvSpPr txBox="1"/>
              <p:nvPr/>
            </p:nvSpPr>
            <p:spPr>
              <a:xfrm>
                <a:off x="6093786" y="3275651"/>
                <a:ext cx="6041996" cy="3548023"/>
              </a:xfrm>
              <a:prstGeom prst="rect">
                <a:avLst/>
              </a:prstGeom>
              <a:solidFill>
                <a:srgbClr val="EFFDFF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7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7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GB" sz="4800" b="0" i="0" dirty="0">
                    <a:solidFill>
                      <a:srgbClr val="00B0F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</m:e>
                          <m:e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50200E-E855-34D3-F32F-D38924E0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786" y="3275651"/>
                <a:ext cx="6041996" cy="35480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E744F7-F771-2223-CFB1-BA825753F8EA}"/>
              </a:ext>
            </a:extLst>
          </p:cNvPr>
          <p:cNvCxnSpPr>
            <a:cxnSpLocks/>
          </p:cNvCxnSpPr>
          <p:nvPr/>
        </p:nvCxnSpPr>
        <p:spPr>
          <a:xfrm>
            <a:off x="3098105" y="867103"/>
            <a:ext cx="27117" cy="284066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8C3D17-6371-DFAD-2E9D-ADA6AC18B64A}"/>
              </a:ext>
            </a:extLst>
          </p:cNvPr>
          <p:cNvGrpSpPr/>
          <p:nvPr/>
        </p:nvGrpSpPr>
        <p:grpSpPr>
          <a:xfrm>
            <a:off x="2478728" y="3109321"/>
            <a:ext cx="1661908" cy="1232214"/>
            <a:chOff x="6762923" y="4939799"/>
            <a:chExt cx="1661908" cy="1232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/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737E9A-E6A9-FB33-8504-2826A951A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8996" y="5207340"/>
                  <a:ext cx="100583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327D3081-57DC-7263-C9D0-00F2C89D4D80}"/>
                </a:ext>
              </a:extLst>
            </p:cNvPr>
            <p:cNvSpPr/>
            <p:nvPr/>
          </p:nvSpPr>
          <p:spPr>
            <a:xfrm>
              <a:off x="6762923" y="4939799"/>
              <a:ext cx="1232218" cy="1232214"/>
            </a:xfrm>
            <a:prstGeom prst="arc">
              <a:avLst>
                <a:gd name="adj1" fmla="val 16296007"/>
                <a:gd name="adj2" fmla="val 19675611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09E27C-5D03-7C28-3E75-54DC0AC8A026}"/>
              </a:ext>
            </a:extLst>
          </p:cNvPr>
          <p:cNvGrpSpPr/>
          <p:nvPr/>
        </p:nvGrpSpPr>
        <p:grpSpPr>
          <a:xfrm>
            <a:off x="2646432" y="2035227"/>
            <a:ext cx="2430593" cy="856574"/>
            <a:chOff x="2646432" y="2035227"/>
            <a:chExt cx="2430593" cy="85657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8FFCB6-2A6D-3D9D-D414-F905FC4BBA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663" y="2035227"/>
              <a:ext cx="1965362" cy="385776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D5FD07D-E6AE-CB73-AE39-FB5BCAC37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432" y="2044740"/>
              <a:ext cx="468534" cy="84706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Partial Circle 53">
            <a:extLst>
              <a:ext uri="{FF2B5EF4-FFF2-40B4-BE49-F238E27FC236}">
                <a16:creationId xmlns:a16="http://schemas.microsoft.com/office/drawing/2014/main" id="{2026F3EA-6CC7-7151-BECD-8C07DE0B9E5E}"/>
              </a:ext>
            </a:extLst>
          </p:cNvPr>
          <p:cNvSpPr/>
          <p:nvPr/>
        </p:nvSpPr>
        <p:spPr>
          <a:xfrm rot="10800000" flipH="1">
            <a:off x="937265" y="1202974"/>
            <a:ext cx="4370253" cy="1683532"/>
          </a:xfrm>
          <a:prstGeom prst="pie">
            <a:avLst>
              <a:gd name="adj1" fmla="val 14468023"/>
              <a:gd name="adj2" fmla="val 20965365"/>
            </a:avLst>
          </a:prstGeom>
          <a:solidFill>
            <a:srgbClr val="AC73D7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35A72E-4BC2-0F0E-FEEE-36821739ABC7}"/>
              </a:ext>
            </a:extLst>
          </p:cNvPr>
          <p:cNvGrpSpPr/>
          <p:nvPr/>
        </p:nvGrpSpPr>
        <p:grpSpPr>
          <a:xfrm>
            <a:off x="2257237" y="1623446"/>
            <a:ext cx="1562670" cy="830997"/>
            <a:chOff x="2257237" y="1623446"/>
            <a:chExt cx="1562670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/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A7C41C-3B48-0963-1142-A704D0859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237" y="1623446"/>
                  <a:ext cx="100583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CB959E47-DE0D-7315-7A69-C4CA641C55A9}"/>
                </a:ext>
              </a:extLst>
            </p:cNvPr>
            <p:cNvSpPr/>
            <p:nvPr/>
          </p:nvSpPr>
          <p:spPr>
            <a:xfrm rot="10800000">
              <a:off x="2487359" y="1797857"/>
              <a:ext cx="1332548" cy="520276"/>
            </a:xfrm>
            <a:prstGeom prst="arc">
              <a:avLst>
                <a:gd name="adj1" fmla="val 11443534"/>
                <a:gd name="adj2" fmla="val 18059182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FA480C-4AB0-2CB7-BBC8-9EE4D1FD0CAA}"/>
                  </a:ext>
                </a:extLst>
              </p:cNvPr>
              <p:cNvSpPr txBox="1"/>
              <p:nvPr/>
            </p:nvSpPr>
            <p:spPr>
              <a:xfrm>
                <a:off x="8609498" y="302223"/>
                <a:ext cx="3488184" cy="2800767"/>
              </a:xfrm>
              <a:prstGeom prst="rect">
                <a:avLst/>
              </a:prstGeom>
              <a:solidFill>
                <a:srgbClr val="EFFDFF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Spinor defined by 2 real numbers: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FA480C-4AB0-2CB7-BBC8-9EE4D1FD0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498" y="302223"/>
                <a:ext cx="3488184" cy="2800767"/>
              </a:xfrm>
              <a:prstGeom prst="rect">
                <a:avLst/>
              </a:prstGeom>
              <a:blipFill>
                <a:blip r:embed="rId8"/>
                <a:stretch>
                  <a:fillRect l="-4318" t="-3871" r="-759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F700380-1AF9-1F96-74AC-3C259B6009E4}"/>
              </a:ext>
            </a:extLst>
          </p:cNvPr>
          <p:cNvGrpSpPr/>
          <p:nvPr/>
        </p:nvGrpSpPr>
        <p:grpSpPr>
          <a:xfrm>
            <a:off x="4637225" y="1994958"/>
            <a:ext cx="915975" cy="915975"/>
            <a:chOff x="4211196" y="3502887"/>
            <a:chExt cx="915975" cy="91597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B6D5B8-0EBA-DDD1-FDE6-E0B525D6FC71}"/>
                </a:ext>
              </a:extLst>
            </p:cNvPr>
            <p:cNvSpPr/>
            <p:nvPr/>
          </p:nvSpPr>
          <p:spPr>
            <a:xfrm>
              <a:off x="4211196" y="3502887"/>
              <a:ext cx="915975" cy="915975"/>
            </a:xfrm>
            <a:prstGeom prst="ellipse">
              <a:avLst/>
            </a:prstGeom>
            <a:solidFill>
              <a:schemeClr val="bg1">
                <a:alpha val="56000"/>
              </a:schemeClr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50096-C845-C5BF-A7F3-2C63C5E41743}"/>
                </a:ext>
              </a:extLst>
            </p:cNvPr>
            <p:cNvSpPr/>
            <p:nvPr/>
          </p:nvSpPr>
          <p:spPr>
            <a:xfrm flipV="1">
              <a:off x="4559807" y="3841669"/>
              <a:ext cx="238412" cy="238412"/>
            </a:xfrm>
            <a:prstGeom prst="ellipse">
              <a:avLst/>
            </a:prstGeom>
            <a:solidFill>
              <a:srgbClr val="00B0F0">
                <a:alpha val="26000"/>
              </a:srgbClr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6D7A43-4B41-7103-CEBB-E4F284BE9117}"/>
              </a:ext>
            </a:extLst>
          </p:cNvPr>
          <p:cNvGrpSpPr/>
          <p:nvPr/>
        </p:nvGrpSpPr>
        <p:grpSpPr>
          <a:xfrm>
            <a:off x="5088666" y="186283"/>
            <a:ext cx="3323771" cy="2270531"/>
            <a:chOff x="5088666" y="186283"/>
            <a:chExt cx="3323771" cy="22705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3EB8A4-28A8-B77A-9CEC-82F1D5FA6C59}"/>
                </a:ext>
              </a:extLst>
            </p:cNvPr>
            <p:cNvSpPr txBox="1"/>
            <p:nvPr/>
          </p:nvSpPr>
          <p:spPr>
            <a:xfrm>
              <a:off x="5088666" y="186283"/>
              <a:ext cx="3323771" cy="11387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400" dirty="0">
                  <a:solidFill>
                    <a:srgbClr val="0070C0"/>
                  </a:solidFill>
                </a:rPr>
                <a:t>Spinor defined by</a:t>
              </a:r>
            </a:p>
            <a:p>
              <a:pPr algn="ctr"/>
              <a:r>
                <a:rPr lang="en-GB" sz="3400" dirty="0">
                  <a:solidFill>
                    <a:srgbClr val="0070C0"/>
                  </a:solidFill>
                </a:rPr>
                <a:t>point on sphere:</a:t>
              </a:r>
              <a:endParaRPr lang="en-CA" sz="3400" dirty="0">
                <a:solidFill>
                  <a:srgbClr val="0070C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6545BB-EA3D-ABD7-AEA1-0071E2E7C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0391" y="1315111"/>
              <a:ext cx="639412" cy="1141703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4622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459">
        <p:fade/>
      </p:transition>
    </mc:Choice>
    <mc:Fallback xmlns="">
      <p:transition spd="med" advTm="314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340531" y="230316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66460-E86A-1896-0841-A768C1CFE31A}"/>
              </a:ext>
            </a:extLst>
          </p:cNvPr>
          <p:cNvSpPr txBox="1"/>
          <p:nvPr/>
        </p:nvSpPr>
        <p:spPr>
          <a:xfrm>
            <a:off x="2206117" y="1215896"/>
            <a:ext cx="4613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Applications: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/>
              <a:t>Polarizations of Light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3200" dirty="0"/>
              <a:t>Quantum Spin States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22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2"/>
    </mc:Choice>
    <mc:Fallback xmlns="">
      <p:transition spd="slow" advTm="15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2684543" y="140280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3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78">
        <p:fade/>
      </p:transition>
    </mc:Choice>
    <mc:Fallback xmlns="">
      <p:transition spd="med" advTm="1578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4A0BD81-E84C-5CA2-651B-A06ECECD90C7}"/>
              </a:ext>
            </a:extLst>
          </p:cNvPr>
          <p:cNvGrpSpPr/>
          <p:nvPr/>
        </p:nvGrpSpPr>
        <p:grpSpPr>
          <a:xfrm>
            <a:off x="6779068" y="2874468"/>
            <a:ext cx="5210120" cy="3993882"/>
            <a:chOff x="6838950" y="2847911"/>
            <a:chExt cx="5252187" cy="402612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37738584-0ACE-6AA0-4628-AB1DF82099B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47266" y="2847911"/>
                <a:ext cx="3607673" cy="365884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3607673" cy="3658848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300000" ay="-2400001" az="-240000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96078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37738584-0ACE-6AA0-4628-AB1DF82099B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80109" y="2874468"/>
                  <a:ext cx="3578778" cy="362954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1F9526-88B3-0873-0E2E-5E0EADAE091A}"/>
                </a:ext>
              </a:extLst>
            </p:cNvPr>
            <p:cNvSpPr/>
            <p:nvPr/>
          </p:nvSpPr>
          <p:spPr>
            <a:xfrm>
              <a:off x="6838950" y="2897845"/>
              <a:ext cx="5252187" cy="397619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18A0A8-CE5C-6827-EB93-DFB64F0C0FE0}"/>
              </a:ext>
            </a:extLst>
          </p:cNvPr>
          <p:cNvGrpSpPr/>
          <p:nvPr/>
        </p:nvGrpSpPr>
        <p:grpSpPr>
          <a:xfrm>
            <a:off x="100861" y="-7559"/>
            <a:ext cx="4972276" cy="6566573"/>
            <a:chOff x="100861" y="-7559"/>
            <a:chExt cx="4972276" cy="656657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02B3F5-CAED-B8DB-32A8-1A12A533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1" y="3977038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C7ECAD-BD28-15D2-152B-224E80A90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944" y="2232312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/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/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729B47-B9D0-7FFA-BF2A-E7012FA62AC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21" y="3541713"/>
              <a:ext cx="3752068" cy="301730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/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/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CA" sz="8000" dirty="0"/>
                        <m:t> </m:t>
                      </m:r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971B45-C4E5-979A-6486-442F5BD93DEE}"/>
              </a:ext>
            </a:extLst>
          </p:cNvPr>
          <p:cNvGrpSpPr/>
          <p:nvPr/>
        </p:nvGrpSpPr>
        <p:grpSpPr>
          <a:xfrm>
            <a:off x="3061463" y="1099181"/>
            <a:ext cx="4151266" cy="1136593"/>
            <a:chOff x="3061463" y="1099181"/>
            <a:chExt cx="4151266" cy="1136593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57CFB4C-4BFC-BD75-88E1-52875BD88902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7468ED-51B1-E45F-5B2D-A5A72EBD98C1}"/>
              </a:ext>
            </a:extLst>
          </p:cNvPr>
          <p:cNvGrpSpPr/>
          <p:nvPr/>
        </p:nvGrpSpPr>
        <p:grpSpPr>
          <a:xfrm>
            <a:off x="3061463" y="33960"/>
            <a:ext cx="4151266" cy="1136593"/>
            <a:chOff x="3061463" y="1099181"/>
            <a:chExt cx="4151266" cy="1136593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1DEABA2E-0631-70AF-39B8-9C0B9E7E91CF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5512BE-02CC-6DA4-83E8-3F9E6EF1CF8F}"/>
              </a:ext>
            </a:extLst>
          </p:cNvPr>
          <p:cNvGrpSpPr/>
          <p:nvPr/>
        </p:nvGrpSpPr>
        <p:grpSpPr>
          <a:xfrm>
            <a:off x="7168225" y="2066848"/>
            <a:ext cx="4972276" cy="4439911"/>
            <a:chOff x="7212729" y="2232312"/>
            <a:chExt cx="4972276" cy="443991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F631BD-EE8C-04BC-D51B-5D702A462F72}"/>
                </a:ext>
              </a:extLst>
            </p:cNvPr>
            <p:cNvCxnSpPr>
              <a:cxnSpLocks/>
            </p:cNvCxnSpPr>
            <p:nvPr/>
          </p:nvCxnSpPr>
          <p:spPr>
            <a:xfrm>
              <a:off x="7212729" y="4165879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8D6820-FF7F-C17E-D2B4-72E20C883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812" y="2421153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/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/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5D68B2-4906-5C43-70C9-934FBB8B11A4}"/>
                </a:ext>
              </a:extLst>
            </p:cNvPr>
            <p:cNvCxnSpPr>
              <a:cxnSpLocks/>
            </p:cNvCxnSpPr>
            <p:nvPr/>
          </p:nvCxnSpPr>
          <p:spPr>
            <a:xfrm>
              <a:off x="8210586" y="3730554"/>
              <a:ext cx="3658018" cy="294166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/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4A02C7-6A4F-6508-A18C-E12EB6224D12}"/>
                  </a:ext>
                </a:extLst>
              </p:cNvPr>
              <p:cNvSpPr txBox="1"/>
              <p:nvPr/>
            </p:nvSpPr>
            <p:spPr>
              <a:xfrm>
                <a:off x="7212729" y="-29353"/>
                <a:ext cx="4468330" cy="213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type m:val="skw"/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b="0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4A02C7-6A4F-6508-A18C-E12EB622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29" y="-29353"/>
                <a:ext cx="4468330" cy="21371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88D3371B-C480-716A-D339-8980486CAD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28796" y="2775456"/>
              <a:ext cx="3578778" cy="3629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8778" cy="3629542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607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88D3371B-C480-716A-D339-8980486CAD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8796" y="2775456"/>
                <a:ext cx="3578778" cy="3629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F1F644B6-0E7B-D5DE-2FF6-57013CBD63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912" y="2864558"/>
              <a:ext cx="3548329" cy="35986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48329" cy="3598659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4932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F1F644B6-0E7B-D5DE-2FF6-57013CBD63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2912" y="2864558"/>
                <a:ext cx="3548329" cy="3598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B4C42E6-7A90-FA68-9EFE-EC4291D3EF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26120" y="2706120"/>
              <a:ext cx="1167120" cy="694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B4C42E6-7A90-FA68-9EFE-EC4291D3EF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16760" y="2696760"/>
                <a:ext cx="1185840" cy="71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99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109">
        <p159:morph option="byObject"/>
      </p:transition>
    </mc:Choice>
    <mc:Fallback xmlns="">
      <p:transition spd="slow" advTm="11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/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4DFC5AE-6BE6-6E02-1A36-B26B21884AB8}"/>
              </a:ext>
            </a:extLst>
          </p:cNvPr>
          <p:cNvSpPr/>
          <p:nvPr/>
        </p:nvSpPr>
        <p:spPr>
          <a:xfrm>
            <a:off x="2717524" y="1683949"/>
            <a:ext cx="1209278" cy="10626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7158D-3CF9-D537-813D-4A35ECA80369}"/>
              </a:ext>
            </a:extLst>
          </p:cNvPr>
          <p:cNvSpPr txBox="1"/>
          <p:nvPr/>
        </p:nvSpPr>
        <p:spPr>
          <a:xfrm>
            <a:off x="6277732" y="86312"/>
            <a:ext cx="3936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Pauli 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A873B-9EFE-9DE8-7B14-0C73ED9E194E}"/>
              </a:ext>
            </a:extLst>
          </p:cNvPr>
          <p:cNvGrpSpPr/>
          <p:nvPr/>
        </p:nvGrpSpPr>
        <p:grpSpPr>
          <a:xfrm>
            <a:off x="247266" y="-75036"/>
            <a:ext cx="3460862" cy="3923340"/>
            <a:chOff x="247266" y="-75036"/>
            <a:chExt cx="3460862" cy="392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/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524666-8E95-C444-DA29-328E6780B539}"/>
                </a:ext>
              </a:extLst>
            </p:cNvPr>
            <p:cNvSpPr txBox="1"/>
            <p:nvPr/>
          </p:nvSpPr>
          <p:spPr>
            <a:xfrm>
              <a:off x="247266" y="-75036"/>
              <a:ext cx="34608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3D Vector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CEDCDA-2A0E-8193-3642-E094B80E40D3}"/>
              </a:ext>
            </a:extLst>
          </p:cNvPr>
          <p:cNvGrpSpPr/>
          <p:nvPr/>
        </p:nvGrpSpPr>
        <p:grpSpPr>
          <a:xfrm>
            <a:off x="89412" y="4229341"/>
            <a:ext cx="12102588" cy="2019399"/>
            <a:chOff x="89412" y="4229341"/>
            <a:chExt cx="12102588" cy="2019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25DB036-2236-1288-83E0-B2A386D09279}"/>
                    </a:ext>
                  </a:extLst>
                </p:cNvPr>
                <p:cNvSpPr txBox="1"/>
                <p:nvPr/>
              </p:nvSpPr>
              <p:spPr>
                <a:xfrm>
                  <a:off x="89412" y="4229341"/>
                  <a:ext cx="12102588" cy="20193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6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6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6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6200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25DB036-2236-1288-83E0-B2A386D09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2" y="4229341"/>
                  <a:ext cx="12102588" cy="20193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0699519-CE8E-1C55-BE6F-86AB98CBD007}"/>
                    </a:ext>
                  </a:extLst>
                </p:cNvPr>
                <p:cNvSpPr txBox="1"/>
                <p:nvPr/>
              </p:nvSpPr>
              <p:spPr>
                <a:xfrm>
                  <a:off x="515490" y="4837835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0699519-CE8E-1C55-BE6F-86AB98CBD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490" y="4837835"/>
                  <a:ext cx="2377189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587BE1E-C08D-3227-64C8-1DAE69161ABF}"/>
                    </a:ext>
                  </a:extLst>
                </p:cNvPr>
                <p:cNvSpPr txBox="1"/>
                <p:nvPr/>
              </p:nvSpPr>
              <p:spPr>
                <a:xfrm>
                  <a:off x="9049771" y="4837835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587BE1E-C08D-3227-64C8-1DAE69161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771" y="4837835"/>
                  <a:ext cx="2377189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96E80E7-EDC2-4F0E-4649-41BC477638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5560" y="6087960"/>
              <a:ext cx="10823040" cy="233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96E80E7-EDC2-4F0E-4649-41BC477638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6200" y="6078600"/>
                <a:ext cx="10841760" cy="252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84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60"/>
    </mc:Choice>
    <mc:Fallback xmlns="">
      <p:transition spd="slow" advTm="15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5DB036-2236-1288-83E0-B2A386D09279}"/>
                  </a:ext>
                </a:extLst>
              </p:cNvPr>
              <p:cNvSpPr txBox="1"/>
              <p:nvPr/>
            </p:nvSpPr>
            <p:spPr>
              <a:xfrm>
                <a:off x="89412" y="4229341"/>
                <a:ext cx="12102588" cy="201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6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GB" sz="6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2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5DB036-2236-1288-83E0-B2A386D09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2" y="4229341"/>
                <a:ext cx="12102588" cy="2019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699519-CE8E-1C55-BE6F-86AB98CBD007}"/>
                  </a:ext>
                </a:extLst>
              </p:cNvPr>
              <p:cNvSpPr txBox="1"/>
              <p:nvPr/>
            </p:nvSpPr>
            <p:spPr>
              <a:xfrm>
                <a:off x="515490" y="4837835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699519-CE8E-1C55-BE6F-86AB98CB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0" y="4837835"/>
                <a:ext cx="237718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87BE1E-C08D-3227-64C8-1DAE69161ABF}"/>
                  </a:ext>
                </a:extLst>
              </p:cNvPr>
              <p:cNvSpPr txBox="1"/>
              <p:nvPr/>
            </p:nvSpPr>
            <p:spPr>
              <a:xfrm>
                <a:off x="9049771" y="4837835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87BE1E-C08D-3227-64C8-1DAE69161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71" y="4837835"/>
                <a:ext cx="237718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F4C765F-6F29-F540-AF3E-8AB8468D9336}"/>
              </a:ext>
            </a:extLst>
          </p:cNvPr>
          <p:cNvSpPr txBox="1"/>
          <p:nvPr/>
        </p:nvSpPr>
        <p:spPr>
          <a:xfrm>
            <a:off x="89411" y="101428"/>
            <a:ext cx="10824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/>
              <a:t>Quaternions rotating vector: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16DB87-173F-AD1C-5795-943C70A0975E}"/>
                  </a:ext>
                </a:extLst>
              </p:cNvPr>
              <p:cNvSpPr txBox="1"/>
              <p:nvPr/>
            </p:nvSpPr>
            <p:spPr>
              <a:xfrm>
                <a:off x="2342788" y="1004502"/>
                <a:ext cx="81946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14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acc>
                        <m:accPr>
                          <m:chr m:val="⃗"/>
                          <m:ctrlPr>
                            <a:rPr lang="en-CA" sz="1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1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14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CA" sz="1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4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CA" sz="14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1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16DB87-173F-AD1C-5795-943C70A09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788" y="1004502"/>
                <a:ext cx="8194688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BB8F6AB-7091-E51C-A3A1-967292E379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56840" y="3298320"/>
              <a:ext cx="7643160" cy="1388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BB8F6AB-7091-E51C-A3A1-967292E379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7480" y="3288960"/>
                <a:ext cx="7661880" cy="1407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3431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10">
        <p:fade/>
      </p:transition>
    </mc:Choice>
    <mc:Fallback xmlns="">
      <p:transition spd="med" advTm="7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/>
              <p:nvPr/>
            </p:nvSpPr>
            <p:spPr>
              <a:xfrm>
                <a:off x="89412" y="4229341"/>
                <a:ext cx="12102588" cy="201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6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GB" sz="6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2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2" y="4229341"/>
                <a:ext cx="12102588" cy="2019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/>
              <p:nvPr/>
            </p:nvSpPr>
            <p:spPr>
              <a:xfrm>
                <a:off x="515490" y="4837835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0" y="4837835"/>
                <a:ext cx="237718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/>
              <p:nvPr/>
            </p:nvSpPr>
            <p:spPr>
              <a:xfrm>
                <a:off x="9049771" y="4837835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71" y="4837835"/>
                <a:ext cx="237718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70C047-10B5-A9F2-B7ED-A33AC86B265A}"/>
                  </a:ext>
                </a:extLst>
              </p:cNvPr>
              <p:cNvSpPr txBox="1"/>
              <p:nvPr/>
            </p:nvSpPr>
            <p:spPr>
              <a:xfrm>
                <a:off x="-87061" y="837781"/>
                <a:ext cx="5248488" cy="1621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70C047-10B5-A9F2-B7ED-A33AC86B2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061" y="837781"/>
                <a:ext cx="5248488" cy="16210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5F4341B-9C68-93EF-2D82-91BA702CCB8A}"/>
              </a:ext>
            </a:extLst>
          </p:cNvPr>
          <p:cNvGrpSpPr/>
          <p:nvPr/>
        </p:nvGrpSpPr>
        <p:grpSpPr>
          <a:xfrm>
            <a:off x="4930391" y="428918"/>
            <a:ext cx="7320094" cy="2432046"/>
            <a:chOff x="4930391" y="428918"/>
            <a:chExt cx="7320094" cy="2432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0E55C1F-56D4-086B-E36F-5521D318AD60}"/>
                    </a:ext>
                  </a:extLst>
                </p:cNvPr>
                <p:cNvSpPr txBox="1"/>
                <p:nvPr/>
              </p:nvSpPr>
              <p:spPr>
                <a:xfrm>
                  <a:off x="6429788" y="435685"/>
                  <a:ext cx="5820697" cy="24252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CA" sz="8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72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0E55C1F-56D4-086B-E36F-5521D318A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788" y="435685"/>
                  <a:ext cx="5820697" cy="24252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A5F1693-E048-9381-AE98-1ABBF29EFE5E}"/>
                </a:ext>
              </a:extLst>
            </p:cNvPr>
            <p:cNvGrpSpPr/>
            <p:nvPr/>
          </p:nvGrpSpPr>
          <p:grpSpPr>
            <a:xfrm>
              <a:off x="4930391" y="428918"/>
              <a:ext cx="1730431" cy="1676608"/>
              <a:chOff x="4930391" y="428918"/>
              <a:chExt cx="1730431" cy="1676608"/>
            </a:xfrm>
          </p:grpSpPr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F0C921AA-030D-4672-1F30-F5E5740256CA}"/>
                  </a:ext>
                </a:extLst>
              </p:cNvPr>
              <p:cNvSpPr/>
              <p:nvPr/>
            </p:nvSpPr>
            <p:spPr>
              <a:xfrm>
                <a:off x="5161427" y="1250119"/>
                <a:ext cx="1268361" cy="855407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73CE72-4726-4631-8131-06446407C21F}"/>
                  </a:ext>
                </a:extLst>
              </p:cNvPr>
              <p:cNvSpPr txBox="1"/>
              <p:nvPr/>
            </p:nvSpPr>
            <p:spPr>
              <a:xfrm>
                <a:off x="4930391" y="428918"/>
                <a:ext cx="173043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factor</a:t>
                </a:r>
              </a:p>
            </p:txBody>
          </p: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D81D381-543C-CC82-4FFC-F61D994E83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8040" y="2512800"/>
              <a:ext cx="11707560" cy="59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D81D381-543C-CC82-4FFC-F61D994E83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680" y="2503440"/>
                <a:ext cx="11726280" cy="610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42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87">
        <p:fade/>
      </p:transition>
    </mc:Choice>
    <mc:Fallback xmlns="">
      <p:transition spd="med" advTm="85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AB72F9-DE19-C4D1-DB2F-3FDD6EFA2359}"/>
                  </a:ext>
                </a:extLst>
              </p:cNvPr>
              <p:cNvSpPr txBox="1"/>
              <p:nvPr/>
            </p:nvSpPr>
            <p:spPr>
              <a:xfrm>
                <a:off x="-87061" y="837781"/>
                <a:ext cx="5248488" cy="1621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AB72F9-DE19-C4D1-DB2F-3FDD6EFA2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061" y="837781"/>
                <a:ext cx="5248488" cy="16210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/>
              <p:nvPr/>
            </p:nvSpPr>
            <p:spPr>
              <a:xfrm>
                <a:off x="30418" y="4229341"/>
                <a:ext cx="12102588" cy="209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6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GB" sz="6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2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8" y="4229341"/>
                <a:ext cx="12102588" cy="209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/>
              <p:nvPr/>
            </p:nvSpPr>
            <p:spPr>
              <a:xfrm>
                <a:off x="456496" y="4837835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96" y="4837835"/>
                <a:ext cx="237718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/>
              <p:nvPr/>
            </p:nvSpPr>
            <p:spPr>
              <a:xfrm>
                <a:off x="9197256" y="4837835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256" y="4837835"/>
                <a:ext cx="237718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C6263F-887A-8A14-88EE-529EB3B749BE}"/>
                  </a:ext>
                </a:extLst>
              </p:cNvPr>
              <p:cNvSpPr txBox="1"/>
              <p:nvPr/>
            </p:nvSpPr>
            <p:spPr>
              <a:xfrm>
                <a:off x="6429788" y="435685"/>
                <a:ext cx="5820697" cy="2425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8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72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C6263F-887A-8A14-88EE-529EB3B7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788" y="435685"/>
                <a:ext cx="5820697" cy="24252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44BECC5-E05D-B720-03F2-6486CC3C5B8C}"/>
              </a:ext>
            </a:extLst>
          </p:cNvPr>
          <p:cNvGrpSpPr/>
          <p:nvPr/>
        </p:nvGrpSpPr>
        <p:grpSpPr>
          <a:xfrm>
            <a:off x="4930391" y="428918"/>
            <a:ext cx="1730431" cy="1676608"/>
            <a:chOff x="4930391" y="428918"/>
            <a:chExt cx="1730431" cy="1676608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C1748F4E-BE90-3FDB-F43A-5709377B5FF6}"/>
                </a:ext>
              </a:extLst>
            </p:cNvPr>
            <p:cNvSpPr/>
            <p:nvPr/>
          </p:nvSpPr>
          <p:spPr>
            <a:xfrm>
              <a:off x="5161427" y="1250119"/>
              <a:ext cx="1268361" cy="85540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50A6C4-EC15-F541-BBA9-174A3B509705}"/>
                </a:ext>
              </a:extLst>
            </p:cNvPr>
            <p:cNvSpPr txBox="1"/>
            <p:nvPr/>
          </p:nvSpPr>
          <p:spPr>
            <a:xfrm>
              <a:off x="4930391" y="428918"/>
              <a:ext cx="17304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/>
                <a:t>factor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ABCA1A-992E-6417-177C-9A0B5CF695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880" y="6062760"/>
              <a:ext cx="11850840" cy="495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ABCA1A-992E-6417-177C-9A0B5CF695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520" y="6053400"/>
                <a:ext cx="11869560" cy="5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85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50">
        <p:fade/>
      </p:transition>
    </mc:Choice>
    <mc:Fallback xmlns="">
      <p:transition spd="med" advTm="15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/>
              <p:nvPr/>
            </p:nvSpPr>
            <p:spPr>
              <a:xfrm>
                <a:off x="30418" y="4229341"/>
                <a:ext cx="12102588" cy="209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6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GB" sz="6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2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8" y="4229341"/>
                <a:ext cx="12102588" cy="209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/>
              <p:nvPr/>
            </p:nvSpPr>
            <p:spPr>
              <a:xfrm>
                <a:off x="456496" y="4837835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96" y="4837835"/>
                <a:ext cx="237718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/>
              <p:nvPr/>
            </p:nvSpPr>
            <p:spPr>
              <a:xfrm>
                <a:off x="9197256" y="4837835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256" y="4837835"/>
                <a:ext cx="237718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3BBCDA9-0242-47EC-06EE-7BE37A67B09C}"/>
              </a:ext>
            </a:extLst>
          </p:cNvPr>
          <p:cNvSpPr txBox="1"/>
          <p:nvPr/>
        </p:nvSpPr>
        <p:spPr>
          <a:xfrm>
            <a:off x="89411" y="63328"/>
            <a:ext cx="11485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/>
              <a:t>Quaternions rotating spinors: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A2A42-15C7-888C-6B18-950F7824AD0D}"/>
                  </a:ext>
                </a:extLst>
              </p:cNvPr>
              <p:cNvSpPr txBox="1"/>
              <p:nvPr/>
            </p:nvSpPr>
            <p:spPr>
              <a:xfrm>
                <a:off x="957079" y="1249967"/>
                <a:ext cx="37532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14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14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CA" sz="1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A2A42-15C7-888C-6B18-950F7824A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9" y="1249967"/>
                <a:ext cx="3753212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B38DF9-EDE9-ADE1-CCD3-E20D60D8000E}"/>
                  </a:ext>
                </a:extLst>
              </p:cNvPr>
              <p:cNvSpPr txBox="1"/>
              <p:nvPr/>
            </p:nvSpPr>
            <p:spPr>
              <a:xfrm>
                <a:off x="7320650" y="1275862"/>
                <a:ext cx="3753212" cy="2397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1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r>
                        <a:rPr lang="en-CA" sz="14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1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4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CA" sz="14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1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B38DF9-EDE9-ADE1-CCD3-E20D60D80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650" y="1275862"/>
                <a:ext cx="3753212" cy="23979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0F084BB-6371-9D74-1756-047FA95A5916}"/>
              </a:ext>
            </a:extLst>
          </p:cNvPr>
          <p:cNvGrpSpPr/>
          <p:nvPr/>
        </p:nvGrpSpPr>
        <p:grpSpPr>
          <a:xfrm>
            <a:off x="121775" y="1263657"/>
            <a:ext cx="4426885" cy="5346693"/>
            <a:chOff x="121775" y="3085517"/>
            <a:chExt cx="4426885" cy="534669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50F5C0-4D6A-D06D-D412-43E3E685ED85}"/>
                </a:ext>
              </a:extLst>
            </p:cNvPr>
            <p:cNvSpPr/>
            <p:nvPr/>
          </p:nvSpPr>
          <p:spPr>
            <a:xfrm>
              <a:off x="121775" y="3085517"/>
              <a:ext cx="4426885" cy="534669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C4F7EDC-5DBC-D704-9CD3-72E7C5E2E926}"/>
                </a:ext>
              </a:extLst>
            </p:cNvPr>
            <p:cNvGrpSpPr/>
            <p:nvPr/>
          </p:nvGrpSpPr>
          <p:grpSpPr>
            <a:xfrm>
              <a:off x="448962" y="5239921"/>
              <a:ext cx="3067367" cy="937403"/>
              <a:chOff x="448962" y="5239921"/>
              <a:chExt cx="3067367" cy="93740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C4352B-A8CC-1B8B-2120-CF1E68B9EBEB}"/>
                  </a:ext>
                </a:extLst>
              </p:cNvPr>
              <p:cNvSpPr txBox="1"/>
              <p:nvPr/>
            </p:nvSpPr>
            <p:spPr>
              <a:xfrm>
                <a:off x="448962" y="5469438"/>
                <a:ext cx="2762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FF0000"/>
                    </a:solidFill>
                  </a:rPr>
                  <a:t>half rotation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A59B49D-6503-8428-5797-7C1E4B45D2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1529" y="5239921"/>
                <a:ext cx="304800" cy="53916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738ABC-1483-DADF-A0B1-CC554787D5DF}"/>
              </a:ext>
            </a:extLst>
          </p:cNvPr>
          <p:cNvGrpSpPr/>
          <p:nvPr/>
        </p:nvGrpSpPr>
        <p:grpSpPr>
          <a:xfrm>
            <a:off x="4581024" y="1263657"/>
            <a:ext cx="7551982" cy="5346693"/>
            <a:chOff x="4581024" y="3085517"/>
            <a:chExt cx="7551982" cy="53466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9FBA39-D9E1-F6D0-249F-6C505880B586}"/>
                </a:ext>
              </a:extLst>
            </p:cNvPr>
            <p:cNvSpPr/>
            <p:nvPr/>
          </p:nvSpPr>
          <p:spPr>
            <a:xfrm>
              <a:off x="4581024" y="3085517"/>
              <a:ext cx="7551982" cy="5346693"/>
            </a:xfrm>
            <a:prstGeom prst="rect">
              <a:avLst/>
            </a:prstGeom>
            <a:noFill/>
            <a:ln w="762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30ED5B6-B4E6-9141-F936-3519E9E89EDA}"/>
                </a:ext>
              </a:extLst>
            </p:cNvPr>
            <p:cNvGrpSpPr/>
            <p:nvPr/>
          </p:nvGrpSpPr>
          <p:grpSpPr>
            <a:xfrm>
              <a:off x="8362938" y="5368575"/>
              <a:ext cx="3087207" cy="893109"/>
              <a:chOff x="928449" y="5368575"/>
              <a:chExt cx="3087207" cy="89310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9D9D86-C059-E7EF-3383-09CD940F28B3}"/>
                  </a:ext>
                </a:extLst>
              </p:cNvPr>
              <p:cNvSpPr txBox="1"/>
              <p:nvPr/>
            </p:nvSpPr>
            <p:spPr>
              <a:xfrm>
                <a:off x="1253407" y="5553798"/>
                <a:ext cx="2762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chemeClr val="accent2">
                        <a:lumMod val="75000"/>
                      </a:schemeClr>
                    </a:solidFill>
                  </a:rPr>
                  <a:t>half rotation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B57A450-9176-0D25-5371-8BB0B74811A9}"/>
                  </a:ext>
                </a:extLst>
              </p:cNvPr>
              <p:cNvCxnSpPr/>
              <p:nvPr/>
            </p:nvCxnSpPr>
            <p:spPr>
              <a:xfrm flipH="1" flipV="1">
                <a:off x="928449" y="5368575"/>
                <a:ext cx="304800" cy="539166"/>
              </a:xfrm>
              <a:prstGeom prst="straightConnector1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87189D-3ACE-5090-8C06-81DDDCCF74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13239" y="4502339"/>
              <a:ext cx="2" cy="2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87189D-3ACE-5090-8C06-81DDDCCF74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3239" y="450233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118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99">
        <p:fade/>
      </p:transition>
    </mc:Choice>
    <mc:Fallback xmlns="">
      <p:transition spd="med" advTm="175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86FA69-B6A0-7066-6CD9-C863480A454E}"/>
                  </a:ext>
                </a:extLst>
              </p:cNvPr>
              <p:cNvSpPr txBox="1"/>
              <p:nvPr/>
            </p:nvSpPr>
            <p:spPr>
              <a:xfrm>
                <a:off x="-1" y="12680"/>
                <a:ext cx="932098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dirty="0"/>
                  <a:t>Rotations in 3D space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7200" i="1" dirty="0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CA" sz="7200" i="1" dirty="0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7200" dirty="0"/>
                  <a:t> matrices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7200" dirty="0"/>
                  <a:t>Unit quaternions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86FA69-B6A0-7066-6CD9-C863480A4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2680"/>
                <a:ext cx="9320981" cy="3416320"/>
              </a:xfrm>
              <a:prstGeom prst="rect">
                <a:avLst/>
              </a:prstGeom>
              <a:blipFill>
                <a:blip r:embed="rId3"/>
                <a:stretch>
                  <a:fillRect l="-4905" t="-6952" b="-135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12CDB6-01A9-E626-F729-64475BCD8734}"/>
                  </a:ext>
                </a:extLst>
              </p:cNvPr>
              <p:cNvSpPr txBox="1"/>
              <p:nvPr/>
            </p:nvSpPr>
            <p:spPr>
              <a:xfrm>
                <a:off x="0" y="3441680"/>
                <a:ext cx="12536130" cy="347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dirty="0"/>
                  <a:t>Rotations in 4D spacetime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7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7200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7200" i="1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CA" sz="7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7200" b="0" i="1" dirty="0" smtClean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en-CA" sz="7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7200" dirty="0"/>
                  <a:t> matrices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7000" dirty="0"/>
                  <a:t>Clifford Algebra bivectors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7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7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CA" sz="7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7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en-CA" sz="7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12CDB6-01A9-E626-F729-64475BCD8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41680"/>
                <a:ext cx="12536130" cy="3472169"/>
              </a:xfrm>
              <a:prstGeom prst="rect">
                <a:avLst/>
              </a:prstGeom>
              <a:blipFill>
                <a:blip r:embed="rId4"/>
                <a:stretch>
                  <a:fillRect l="-3648" t="-6854" b="-110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3099D7-56AD-29A9-2C04-BC5347C133FE}"/>
              </a:ext>
            </a:extLst>
          </p:cNvPr>
          <p:cNvCxnSpPr>
            <a:cxnSpLocks/>
          </p:cNvCxnSpPr>
          <p:nvPr/>
        </p:nvCxnSpPr>
        <p:spPr>
          <a:xfrm>
            <a:off x="-1" y="3399503"/>
            <a:ext cx="12192001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434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05"/>
    </mc:Choice>
    <mc:Fallback xmlns="">
      <p:transition spd="slow" advTm="23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B8601-0DE0-15F9-CBBC-322B7FC0838D}"/>
              </a:ext>
            </a:extLst>
          </p:cNvPr>
          <p:cNvSpPr txBox="1"/>
          <p:nvPr/>
        </p:nvSpPr>
        <p:spPr>
          <a:xfrm>
            <a:off x="172910" y="363352"/>
            <a:ext cx="726524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See Links in Description for more info!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5400" dirty="0"/>
              <a:t>Applications of spinors in physics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5400" dirty="0"/>
              <a:t>More on flagpole </a:t>
            </a:r>
            <a:r>
              <a:rPr lang="en-CA" sz="5400" dirty="0">
                <a:hlinkClick r:id="rId2"/>
              </a:rPr>
              <a:t>https://arxiv.org/pdf/1312.3824.pdf</a:t>
            </a:r>
            <a:endParaRPr lang="en-CA" sz="5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593704-DC1A-3539-E9BB-0CA881FFD88E}"/>
              </a:ext>
            </a:extLst>
          </p:cNvPr>
          <p:cNvGrpSpPr/>
          <p:nvPr/>
        </p:nvGrpSpPr>
        <p:grpSpPr>
          <a:xfrm>
            <a:off x="6859423" y="99060"/>
            <a:ext cx="3567752" cy="3689031"/>
            <a:chOff x="9715152" y="2929002"/>
            <a:chExt cx="4403996" cy="45537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819B64-895C-621A-D983-E69824B7F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5153" y="2929002"/>
              <a:ext cx="4403995" cy="33538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358D3D-CA23-1E8D-F0BC-933B64E60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15152" y="6282812"/>
              <a:ext cx="4403995" cy="119989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BD1A2AA-00BF-C0C7-319F-495DA798AA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1" t="2437" r="2090" b="5263"/>
          <a:stretch/>
        </p:blipFill>
        <p:spPr>
          <a:xfrm>
            <a:off x="8624249" y="3371850"/>
            <a:ext cx="3567752" cy="34854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6D35AD-5A7C-1A73-E1A7-F3BCFA270A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5287"/>
          <a:stretch/>
        </p:blipFill>
        <p:spPr>
          <a:xfrm>
            <a:off x="6859422" y="2816039"/>
            <a:ext cx="2665578" cy="9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EC18A0A8-CE5C-6827-EB93-DFB64F0C0FE0}"/>
              </a:ext>
            </a:extLst>
          </p:cNvPr>
          <p:cNvGrpSpPr/>
          <p:nvPr/>
        </p:nvGrpSpPr>
        <p:grpSpPr>
          <a:xfrm>
            <a:off x="100861" y="2043471"/>
            <a:ext cx="4972276" cy="4515543"/>
            <a:chOff x="100861" y="2043471"/>
            <a:chExt cx="4972276" cy="451554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02B3F5-CAED-B8DB-32A8-1A12A533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1" y="3977038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C7ECAD-BD28-15D2-152B-224E80A90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944" y="2232312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/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/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729B47-B9D0-7FFA-BF2A-E7012FA62AC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21" y="3541713"/>
              <a:ext cx="3752068" cy="301730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/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16198CC0-8B4E-7E6C-404B-F444BB4244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5973" y="2873740"/>
              <a:ext cx="3542206" cy="358029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542206" cy="358029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932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16198CC0-8B4E-7E6C-404B-F444BB424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5973" y="2873740"/>
                <a:ext cx="3542206" cy="3580294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0C5C330-262A-6DBD-512B-AD808292FCC1}"/>
              </a:ext>
            </a:extLst>
          </p:cNvPr>
          <p:cNvGrpSpPr/>
          <p:nvPr/>
        </p:nvGrpSpPr>
        <p:grpSpPr>
          <a:xfrm>
            <a:off x="4198179" y="459192"/>
            <a:ext cx="1649582" cy="1656990"/>
            <a:chOff x="7905008" y="1595082"/>
            <a:chExt cx="1471798" cy="147840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63A929-1890-9376-0FB2-E83DC9864CED}"/>
                </a:ext>
              </a:extLst>
            </p:cNvPr>
            <p:cNvGrpSpPr/>
            <p:nvPr/>
          </p:nvGrpSpPr>
          <p:grpSpPr>
            <a:xfrm>
              <a:off x="7907260" y="1595082"/>
              <a:ext cx="1469546" cy="1478408"/>
              <a:chOff x="786498" y="1954722"/>
              <a:chExt cx="2634312" cy="265020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D4EE199-D333-CA18-2AD0-6FE7BF38077B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01116A2-F520-03FA-D94A-B1421F4AF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D615CA4-177B-4479-D2B3-FAEDA6649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BE7A41-1B31-0B8D-E3E6-2AA3A3B36434}"/>
                </a:ext>
              </a:extLst>
            </p:cNvPr>
            <p:cNvGrpSpPr/>
            <p:nvPr/>
          </p:nvGrpSpPr>
          <p:grpSpPr>
            <a:xfrm rot="18900000">
              <a:off x="7905008" y="2371768"/>
              <a:ext cx="1403446" cy="1"/>
              <a:chOff x="7905008" y="2371768"/>
              <a:chExt cx="1403446" cy="1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383A021-06D7-E30E-48EC-B8CC8A650A4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6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8988B0D-C561-F1F9-61A3-F96F6B6457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5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B064C3D-B85F-CF08-FF36-8E9C63667D57}"/>
              </a:ext>
            </a:extLst>
          </p:cNvPr>
          <p:cNvSpPr txBox="1"/>
          <p:nvPr/>
        </p:nvSpPr>
        <p:spPr>
          <a:xfrm>
            <a:off x="100861" y="491241"/>
            <a:ext cx="2891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Diagonal Polarization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7C0676-CB7C-C32B-D7AF-4DB84F7219C5}"/>
              </a:ext>
            </a:extLst>
          </p:cNvPr>
          <p:cNvGrpSpPr/>
          <p:nvPr/>
        </p:nvGrpSpPr>
        <p:grpSpPr>
          <a:xfrm>
            <a:off x="6508097" y="2043471"/>
            <a:ext cx="4972276" cy="4876993"/>
            <a:chOff x="6508097" y="2043471"/>
            <a:chExt cx="4972276" cy="487699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57ADF21-30BE-9170-A961-80345A4232C9}"/>
                </a:ext>
              </a:extLst>
            </p:cNvPr>
            <p:cNvGrpSpPr/>
            <p:nvPr/>
          </p:nvGrpSpPr>
          <p:grpSpPr>
            <a:xfrm>
              <a:off x="6508097" y="2043471"/>
              <a:ext cx="4972276" cy="4515543"/>
              <a:chOff x="100861" y="2043471"/>
              <a:chExt cx="4972276" cy="451554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496B334C-DCFE-EB23-D9B0-C4AC20226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" y="3977038"/>
                <a:ext cx="3480365" cy="0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51FC96B-4DDD-E81B-92C4-44B1C6992A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2944" y="2232312"/>
                <a:ext cx="0" cy="3246809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86F04F4-1FFF-293C-CCF3-F78BA9274A69}"/>
                      </a:ext>
                    </a:extLst>
                  </p:cNvPr>
                  <p:cNvSpPr txBox="1"/>
                  <p:nvPr/>
                </p:nvSpPr>
                <p:spPr>
                  <a:xfrm>
                    <a:off x="2940695" y="3085101"/>
                    <a:ext cx="709358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4249F9D-1AA3-A8E1-CFE1-D4B91DC36E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0695" y="3085101"/>
                    <a:ext cx="709358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70DB40-2DBC-9484-B7C0-BA711210582A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149" y="2043471"/>
                    <a:ext cx="67928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9954BF-C8D1-18F9-210A-1CBA036BA1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7149" y="2043471"/>
                    <a:ext cx="679289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43BC98B-60FB-4E15-92CF-582B97AB1B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221" y="3541713"/>
                <a:ext cx="3752068" cy="3017301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4A5153A-DF3B-6424-F8C1-D4BDEFFD04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40335" y="5550624"/>
                    <a:ext cx="632802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8483BD3-784F-BA0A-F2C1-8D5CEDF097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0335" y="5550624"/>
                    <a:ext cx="632802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7" name="3D Model 36">
                  <a:extLst>
                    <a:ext uri="{FF2B5EF4-FFF2-40B4-BE49-F238E27FC236}">
                      <a16:creationId xmlns:a16="http://schemas.microsoft.com/office/drawing/2014/main" id="{F454FB52-7550-8F7B-1958-1B065F7F5A9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55843016"/>
                    </p:ext>
                  </p:extLst>
                </p:nvPr>
              </p:nvGraphicFramePr>
              <p:xfrm>
                <a:off x="7106296" y="2396977"/>
                <a:ext cx="3494990" cy="4523487"/>
              </p:xfrm>
              <a:graphic>
                <a:graphicData uri="http://schemas.microsoft.com/office/drawing/2017/model3d">
                  <am3d:model3d r:embed="rId11">
                    <am3d:spPr>
                      <a:xfrm>
                        <a:off x="0" y="0"/>
                        <a:ext cx="3494990" cy="4523487"/>
                      </a:xfrm>
                      <a:prstGeom prst="rect">
                        <a:avLst/>
                      </a:prstGeom>
                    </am3d:spPr>
                    <am3d:camera>
                      <am3d:pos x="0" y="0" z="5536607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300000" ay="19200000" az="19200000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54186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7" name="3D Model 36">
                  <a:extLst>
                    <a:ext uri="{FF2B5EF4-FFF2-40B4-BE49-F238E27FC236}">
                      <a16:creationId xmlns:a16="http://schemas.microsoft.com/office/drawing/2014/main" id="{F454FB52-7550-8F7B-1958-1B065F7F5A9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06296" y="2396977"/>
                  <a:ext cx="3494990" cy="452348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299D0F-3994-C3D2-08C7-B4360E7B2910}"/>
              </a:ext>
            </a:extLst>
          </p:cNvPr>
          <p:cNvGrpSpPr/>
          <p:nvPr/>
        </p:nvGrpSpPr>
        <p:grpSpPr>
          <a:xfrm>
            <a:off x="9931176" y="324085"/>
            <a:ext cx="2011567" cy="2011567"/>
            <a:chOff x="9988462" y="2323398"/>
            <a:chExt cx="2011567" cy="20115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6E543A0-9CBD-7FAA-E1DF-FEC5F6950FBC}"/>
                </a:ext>
              </a:extLst>
            </p:cNvPr>
            <p:cNvGrpSpPr/>
            <p:nvPr/>
          </p:nvGrpSpPr>
          <p:grpSpPr>
            <a:xfrm>
              <a:off x="10200032" y="2458969"/>
              <a:ext cx="1647058" cy="1656990"/>
              <a:chOff x="786498" y="1954722"/>
              <a:chExt cx="2634312" cy="265020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6EC43F-CD53-8173-A1FC-A5220FA9E351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29F8598-2DA1-B4BB-5D7F-3C2D8EBC7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14177D-D01F-8994-866E-FFBF47009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959AF7A-5674-B670-3A0C-CC0CD6C78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8462" y="2323398"/>
              <a:ext cx="2011567" cy="2011567"/>
            </a:xfrm>
            <a:prstGeom prst="straightConnector1">
              <a:avLst/>
            </a:prstGeom>
            <a:ln w="1143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792E52-301F-54D3-9500-5F568224231E}"/>
                  </a:ext>
                </a:extLst>
              </p:cNvPr>
              <p:cNvSpPr txBox="1"/>
              <p:nvPr/>
            </p:nvSpPr>
            <p:spPr>
              <a:xfrm>
                <a:off x="3383497" y="309792"/>
                <a:ext cx="899465" cy="1818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10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0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792E52-301F-54D3-9500-5F5682242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497" y="309792"/>
                <a:ext cx="899465" cy="1818062"/>
              </a:xfrm>
              <a:prstGeom prst="rect">
                <a:avLst/>
              </a:prstGeom>
              <a:blipFill>
                <a:blip r:embed="rId14"/>
                <a:stretch>
                  <a:fillRect l="-135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0F385A-DB13-2A82-1971-6FC9B317E8A0}"/>
                  </a:ext>
                </a:extLst>
              </p:cNvPr>
              <p:cNvSpPr txBox="1"/>
              <p:nvPr/>
            </p:nvSpPr>
            <p:spPr>
              <a:xfrm>
                <a:off x="8343786" y="309792"/>
                <a:ext cx="1922904" cy="1818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0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CA" sz="10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0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0F385A-DB13-2A82-1971-6FC9B317E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786" y="309792"/>
                <a:ext cx="1922904" cy="18180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4523EDD-C4B9-5DB0-BD8F-A5388945D0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02480" y="1870560"/>
              <a:ext cx="6627240" cy="143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4523EDD-C4B9-5DB0-BD8F-A5388945D0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93120" y="1861200"/>
                <a:ext cx="6645960" cy="162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10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315">
        <p:fade/>
      </p:transition>
    </mc:Choice>
    <mc:Fallback xmlns="">
      <p:transition spd="med" advTm="243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5|3|3|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7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7.8|7.4|2.8|15.8|5.3|3.3|9.4|1.6|6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4|2.2|3|1.7|3.5|4|4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3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6|7.5|8.4|6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.6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6|4.6|4.9|3.4|6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5.6|9.6|5|2.4|3.4|7.6|4.5|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7|3.2|0.6|1.7|0.6|2|1.2|1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0.4|1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4.8|9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4|3.1|3.7|3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7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|11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3|5.7|5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3|5.7|5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9|5.9|6|4.4|2.8|2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4|1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7|2.2|2.3|6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|6.7|19.2|2.3|1|0.9|2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3.6|3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5|2.6|4.7|4.3|1.7|3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7.7|13.6|8.9|0.9|2.6|1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.3|1.1|4.9|1.3|1.7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6|3.5|1.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|8.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|8.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2|5.9|1.7|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1|2.1|1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2|1.4|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4|1|1.3|0.7|1.4|0.8|1.6|0.8|1.6|2.2|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1|1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5|1.7|3|8.9|1.9|2.1|2.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4|1.3|1.5|3.7|1.7|3.6|3.9|1.6|0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|2.9|2.9|1.4|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9|1.7|1.5|3.8|5.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2|2.7|1.5|1.9|2|1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2|2.7|1.5|1.9|2|1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2|1.9|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2|1.9|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2.3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9|1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7|4.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7.2|3|5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3|1.7|1|4.2|5.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3|1.7|1|4.2|5.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.1|1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|0.7|5.9|4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5.1|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|2.2|2.9|2.6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4.1|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4.1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20520</TotalTime>
  <Words>1814</Words>
  <Application>Microsoft Office PowerPoint</Application>
  <PresentationFormat>Widescreen</PresentationFormat>
  <Paragraphs>734</Paragraphs>
  <Slides>86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100</cp:revision>
  <dcterms:created xsi:type="dcterms:W3CDTF">2022-08-19T04:33:34Z</dcterms:created>
  <dcterms:modified xsi:type="dcterms:W3CDTF">2023-02-09T02:39:53Z</dcterms:modified>
</cp:coreProperties>
</file>